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44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2982"/>
            <a:ext cx="8825658" cy="3329581"/>
          </a:xfrm>
        </p:spPr>
        <p:txBody>
          <a:bodyPr/>
          <a:lstStyle/>
          <a:p>
            <a:r>
              <a:rPr lang="en-US" dirty="0" smtClean="0"/>
              <a:t>Honey Encryption</a:t>
            </a:r>
            <a:br>
              <a:rPr lang="en-US" dirty="0" smtClean="0"/>
            </a:br>
            <a:r>
              <a:rPr lang="en-US" sz="3200" dirty="0" smtClean="0"/>
              <a:t>Trick adversaries by drowning them into false but plausible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3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Honey Encryption Trick adversaries by drowning them into false but plausible data.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Encryption Trick adversaries by drowning them into False but plausible data.</dc:title>
  <dc:creator>GagandeepSingh Randhawa</dc:creator>
  <cp:lastModifiedBy>GagandeepSingh Randhawa</cp:lastModifiedBy>
  <cp:revision>2</cp:revision>
  <dcterms:created xsi:type="dcterms:W3CDTF">2015-11-30T04:50:17Z</dcterms:created>
  <dcterms:modified xsi:type="dcterms:W3CDTF">2015-11-30T04:59:54Z</dcterms:modified>
</cp:coreProperties>
</file>