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74C4-7B2F-7C97-102F-84268517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E50E-BBE1-657D-1B2A-768CB84A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18A8-C149-E62B-6FAF-1B5A1910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8937-6A69-6DCA-4A68-33433A4E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A1BE-221F-4C64-2316-7CA96D20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39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AB48-EFB2-0EBF-EBF8-B2625D98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65041-923A-9196-DF3E-7EAE5DD2B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AE09-B295-AF24-5A44-D6ABEF1E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595D-2434-0CEF-7716-D4E83B2F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555C-F2E4-6E91-860B-025E48FC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8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CBFFA-ED4C-D012-7B82-C1402428E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61DE4-0486-5598-3243-DBDE0B805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2B49-5831-DD05-426B-F3393C63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73B0-1D32-5EC3-4063-8BB59CB4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0898-5D64-F8F7-FE98-3930007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97F5-8BAE-1219-2174-612CED12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376C-8C2F-7240-416B-621A52DD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E9E6-8E0F-6F65-D2B0-E1B3003D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E09F-D97D-4E5F-262B-A609BBF2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F48C-4EC2-2CE0-C594-295140D1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7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AD28-D673-AAD2-3324-4585C167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D727-0643-8522-D2B5-FCBCC4450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ADC7-FCED-34BB-95B1-5BC9F27D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71C2-CA39-6A35-351B-BC1A926F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0EE6-8655-0430-88EC-6BAB4E39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5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132E-787B-05CB-A0F4-2DA7A919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85DC-4C1A-CF0D-0DCC-90EDB92E9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52DE3-E694-E3A3-CB5E-B3F0B1C00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40036-5C34-3AC0-ECB8-55D90865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CF34-1D1C-8461-1B14-A59BAAB5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D1959-CBA0-7CC5-321F-A70D00DD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7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F1A0-E8DB-0E8D-8C25-44C46F4B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665A4-09F1-90BB-E9D0-13A122E71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8CC68-39AA-DBE0-B881-EF342A615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D85FC-B7B7-6B96-684D-784139ACD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7D6BA-944D-38A0-3320-713295F5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467B3-3462-59EF-46D1-F05E6BC2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5D131-9A4A-85E2-F052-A12D441C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E8468-14AF-04B7-D052-F88F43B1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65FD-757D-71CB-C954-C71217B3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C65FF-0BBE-DA6F-FA89-A4F9C2CB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D4BBB-9CDE-4F53-B238-E5DEE84B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B1537-1ECF-3414-1054-57729837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45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2F861-1845-A5E8-D477-78705D6D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E651D-74D9-5236-184D-3D84BD9D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30E4D-FB1E-0960-BD91-0607CF73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8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E7D2-795D-E058-01B9-084B3881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1744-89ED-19A2-6385-30E0B8DEB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D6178-9FF7-4706-FC99-986AD8F8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DE40-5AAA-C15B-CBC0-D272C415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E3AD7-CFB3-5CD7-F3AF-0916A681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1E576-AA5C-3953-0230-B6DDDEE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75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2BEC-B797-8FFA-7118-9D914B20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A7658-B41F-F05E-90F8-55E782AFC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56920-01D8-05F1-A532-8FBF8B46D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ECE3-739A-4FC7-1917-6AA1E0A2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5B04F-04A4-7183-8C94-2A4AAB62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271E8-B52B-90ED-28BE-A32359EB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6003B-79F9-600E-557E-DAC2F19B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E03FE-BED7-01B1-86D2-92334A7BA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8694E-19EE-C0B0-F9B8-F8AD2012D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49E0-419C-4D60-851E-0A50F0ECEC0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13A2-33BF-CCB3-D0E5-ADD97320F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6551-79AF-1968-A2A3-B902D16A9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226F-C15D-4589-B11A-365D7C1E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7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38B12E3-45CE-CD7F-18C0-ECEB9EBC5C63}"/>
              </a:ext>
            </a:extLst>
          </p:cNvPr>
          <p:cNvSpPr/>
          <p:nvPr/>
        </p:nvSpPr>
        <p:spPr>
          <a:xfrm>
            <a:off x="9696165" y="658720"/>
            <a:ext cx="2281785" cy="35110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552413-6EC5-75B7-0ABA-B8CFEAEA4407}"/>
              </a:ext>
            </a:extLst>
          </p:cNvPr>
          <p:cNvSpPr/>
          <p:nvPr/>
        </p:nvSpPr>
        <p:spPr>
          <a:xfrm>
            <a:off x="2735249" y="771277"/>
            <a:ext cx="6721502" cy="5208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i="1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97CD3BB-C56C-01C0-803C-6FB91F77C888}"/>
              </a:ext>
            </a:extLst>
          </p:cNvPr>
          <p:cNvSpPr/>
          <p:nvPr/>
        </p:nvSpPr>
        <p:spPr>
          <a:xfrm>
            <a:off x="3161968" y="1131821"/>
            <a:ext cx="5868062" cy="155124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9D379-2A76-F1F7-BC2B-66D9C4C9053D}"/>
              </a:ext>
            </a:extLst>
          </p:cNvPr>
          <p:cNvSpPr txBox="1"/>
          <p:nvPr/>
        </p:nvSpPr>
        <p:spPr>
          <a:xfrm>
            <a:off x="4434177" y="1258032"/>
            <a:ext cx="332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Framework Reusable Modules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7801D70B-9B9E-A9C2-DA37-32632F8C0BAE}"/>
              </a:ext>
            </a:extLst>
          </p:cNvPr>
          <p:cNvSpPr/>
          <p:nvPr/>
        </p:nvSpPr>
        <p:spPr>
          <a:xfrm>
            <a:off x="3556889" y="1627364"/>
            <a:ext cx="954156" cy="930303"/>
          </a:xfrm>
          <a:prstGeom prst="flowChartDocument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Compare and Reporting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9A47EC5-E022-49A3-5541-C8430C630718}"/>
              </a:ext>
            </a:extLst>
          </p:cNvPr>
          <p:cNvSpPr/>
          <p:nvPr/>
        </p:nvSpPr>
        <p:spPr>
          <a:xfrm>
            <a:off x="4562728" y="1627365"/>
            <a:ext cx="954156" cy="930303"/>
          </a:xfrm>
          <a:prstGeom prst="flowChartDocument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Library Connect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09042A56-7971-5B34-0E1B-71AB73D6070A}"/>
              </a:ext>
            </a:extLst>
          </p:cNvPr>
          <p:cNvSpPr/>
          <p:nvPr/>
        </p:nvSpPr>
        <p:spPr>
          <a:xfrm>
            <a:off x="5559291" y="1627366"/>
            <a:ext cx="954156" cy="930303"/>
          </a:xfrm>
          <a:prstGeom prst="flowChartDocument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Runner</a:t>
            </a:r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61E3A0BD-DE03-A32B-D1A1-ADF132B04EA7}"/>
              </a:ext>
            </a:extLst>
          </p:cNvPr>
          <p:cNvSpPr/>
          <p:nvPr/>
        </p:nvSpPr>
        <p:spPr>
          <a:xfrm>
            <a:off x="6577057" y="1627366"/>
            <a:ext cx="954156" cy="930303"/>
          </a:xfrm>
          <a:prstGeom prst="flowChartDocument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Logger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4B9F552-66B8-31EB-0BCF-A3C6C136DDA0}"/>
              </a:ext>
            </a:extLst>
          </p:cNvPr>
          <p:cNvSpPr/>
          <p:nvPr/>
        </p:nvSpPr>
        <p:spPr>
          <a:xfrm>
            <a:off x="7582896" y="1627367"/>
            <a:ext cx="954156" cy="930303"/>
          </a:xfrm>
          <a:prstGeom prst="flowChartDocument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Tags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E17A07-009F-E421-FB01-C7B8B918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27" y="1258029"/>
            <a:ext cx="316095" cy="288694"/>
          </a:xfrm>
          <a:prstGeom prst="rect">
            <a:avLst/>
          </a:prstGeom>
        </p:spPr>
      </p:pic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2CBE018-F6DD-3A65-D9F3-36208FF62474}"/>
              </a:ext>
            </a:extLst>
          </p:cNvPr>
          <p:cNvSpPr/>
          <p:nvPr/>
        </p:nvSpPr>
        <p:spPr>
          <a:xfrm>
            <a:off x="3102338" y="3060422"/>
            <a:ext cx="5868062" cy="255330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FC7B1-26B3-C0E1-CABD-7E8AF518F506}"/>
              </a:ext>
            </a:extLst>
          </p:cNvPr>
          <p:cNvSpPr/>
          <p:nvPr/>
        </p:nvSpPr>
        <p:spPr>
          <a:xfrm>
            <a:off x="5355867" y="2962272"/>
            <a:ext cx="1480264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Project</a:t>
            </a: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C5B4973E-D5EB-6B03-2BF7-0E512EBFFF3E}"/>
              </a:ext>
            </a:extLst>
          </p:cNvPr>
          <p:cNvSpPr/>
          <p:nvPr/>
        </p:nvSpPr>
        <p:spPr>
          <a:xfrm>
            <a:off x="5355867" y="4043739"/>
            <a:ext cx="1920893" cy="922351"/>
          </a:xfrm>
          <a:prstGeom prst="flowChartMultidocument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Automation Scripts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6BBA5E53-788B-1547-98F4-84E356B1D660}"/>
              </a:ext>
            </a:extLst>
          </p:cNvPr>
          <p:cNvSpPr/>
          <p:nvPr/>
        </p:nvSpPr>
        <p:spPr>
          <a:xfrm>
            <a:off x="5548020" y="3243637"/>
            <a:ext cx="1288111" cy="4432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Test Data or SQL Scripts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A45BF0C9-04EC-C9DC-3009-0544D6C2A60F}"/>
              </a:ext>
            </a:extLst>
          </p:cNvPr>
          <p:cNvSpPr/>
          <p:nvPr/>
        </p:nvSpPr>
        <p:spPr>
          <a:xfrm>
            <a:off x="3499745" y="3235191"/>
            <a:ext cx="1288111" cy="4432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Configuration Files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07221853-5718-228E-553F-1D5803CEDAEE}"/>
              </a:ext>
            </a:extLst>
          </p:cNvPr>
          <p:cNvSpPr/>
          <p:nvPr/>
        </p:nvSpPr>
        <p:spPr>
          <a:xfrm>
            <a:off x="7582896" y="3243637"/>
            <a:ext cx="1288111" cy="443285"/>
          </a:xfrm>
          <a:prstGeom prst="flowChartDocument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dk1"/>
                </a:solidFill>
              </a:rPr>
              <a:t>Reusable UDF’s</a:t>
            </a:r>
          </a:p>
        </p:txBody>
      </p: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94C72943-0C0B-7119-97CC-7A98FA8EBE66}"/>
              </a:ext>
            </a:extLst>
          </p:cNvPr>
          <p:cNvSpPr/>
          <p:nvPr/>
        </p:nvSpPr>
        <p:spPr>
          <a:xfrm>
            <a:off x="3302611" y="4179901"/>
            <a:ext cx="1462712" cy="650025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Reports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2ED46B59-9C6E-B8BC-2417-6AD663A8175E}"/>
              </a:ext>
            </a:extLst>
          </p:cNvPr>
          <p:cNvSpPr/>
          <p:nvPr/>
        </p:nvSpPr>
        <p:spPr>
          <a:xfrm>
            <a:off x="7599774" y="4169795"/>
            <a:ext cx="1288111" cy="443285"/>
          </a:xfrm>
          <a:prstGeom prst="flowChartDocument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dk1"/>
                </a:solidFill>
              </a:rPr>
              <a:t>Script Runner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FDCD6A5A-9F79-42C2-E24F-1511EDF0BDDF}"/>
              </a:ext>
            </a:extLst>
          </p:cNvPr>
          <p:cNvSpPr/>
          <p:nvPr/>
        </p:nvSpPr>
        <p:spPr>
          <a:xfrm>
            <a:off x="7599774" y="4966749"/>
            <a:ext cx="1288111" cy="443286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Report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AC7FA14-A01D-88DE-F7CF-BD67F9D4D279}"/>
              </a:ext>
            </a:extLst>
          </p:cNvPr>
          <p:cNvSpPr/>
          <p:nvPr/>
        </p:nvSpPr>
        <p:spPr>
          <a:xfrm rot="5400000">
            <a:off x="5006360" y="2753842"/>
            <a:ext cx="263006" cy="27920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120A834-3393-AF83-031E-F03570133B1D}"/>
              </a:ext>
            </a:extLst>
          </p:cNvPr>
          <p:cNvSpPr/>
          <p:nvPr/>
        </p:nvSpPr>
        <p:spPr>
          <a:xfrm rot="16200000">
            <a:off x="6922632" y="2745044"/>
            <a:ext cx="263006" cy="27920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9B72E8-C01A-BE6A-4619-BDCA41D4828F}"/>
              </a:ext>
            </a:extLst>
          </p:cNvPr>
          <p:cNvCxnSpPr/>
          <p:nvPr/>
        </p:nvCxnSpPr>
        <p:spPr>
          <a:xfrm>
            <a:off x="4562728" y="3678476"/>
            <a:ext cx="954156" cy="30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AD889E-5C20-6A86-0E34-25490D80CE76}"/>
              </a:ext>
            </a:extLst>
          </p:cNvPr>
          <p:cNvCxnSpPr/>
          <p:nvPr/>
        </p:nvCxnSpPr>
        <p:spPr>
          <a:xfrm>
            <a:off x="6095999" y="3712849"/>
            <a:ext cx="0" cy="27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DA6178-BFC2-51B5-4F46-09EF73C7EDC4}"/>
              </a:ext>
            </a:extLst>
          </p:cNvPr>
          <p:cNvCxnSpPr/>
          <p:nvPr/>
        </p:nvCxnSpPr>
        <p:spPr>
          <a:xfrm flipH="1">
            <a:off x="6647290" y="3617843"/>
            <a:ext cx="88392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D0E0AA-F002-EB20-D321-03739810B422}"/>
              </a:ext>
            </a:extLst>
          </p:cNvPr>
          <p:cNvCxnSpPr/>
          <p:nvPr/>
        </p:nvCxnSpPr>
        <p:spPr>
          <a:xfrm flipH="1">
            <a:off x="4787856" y="4391437"/>
            <a:ext cx="489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997093-4535-27A0-6652-A8B2EF2FD475}"/>
              </a:ext>
            </a:extLst>
          </p:cNvPr>
          <p:cNvCxnSpPr/>
          <p:nvPr/>
        </p:nvCxnSpPr>
        <p:spPr>
          <a:xfrm>
            <a:off x="7276760" y="4391437"/>
            <a:ext cx="306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726DA2-521F-E0CA-5BC3-F0C55C584AD2}"/>
              </a:ext>
            </a:extLst>
          </p:cNvPr>
          <p:cNvCxnSpPr/>
          <p:nvPr/>
        </p:nvCxnSpPr>
        <p:spPr>
          <a:xfrm>
            <a:off x="8217673" y="4613080"/>
            <a:ext cx="0" cy="27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8D247D0-1605-EFBA-9D68-BABCEE8A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295" y="3488788"/>
            <a:ext cx="216940" cy="19813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1CC749B-1994-F7FF-14C7-B080447D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852" y="4092175"/>
            <a:ext cx="216940" cy="19813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72DAB6C-214F-F929-9EB8-526179FF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295" y="4452189"/>
            <a:ext cx="216940" cy="19813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C8B3A93-64BA-404B-4D39-B96DB315F96B}"/>
              </a:ext>
            </a:extLst>
          </p:cNvPr>
          <p:cNvSpPr/>
          <p:nvPr/>
        </p:nvSpPr>
        <p:spPr>
          <a:xfrm>
            <a:off x="5296237" y="658720"/>
            <a:ext cx="1480264" cy="182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ETL Automation Solution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39DAFB-C20E-E3E3-75F8-219824FD158E}"/>
              </a:ext>
            </a:extLst>
          </p:cNvPr>
          <p:cNvSpPr/>
          <p:nvPr/>
        </p:nvSpPr>
        <p:spPr>
          <a:xfrm>
            <a:off x="866693" y="2092515"/>
            <a:ext cx="1232650" cy="25578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Bit Bucket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1CF33B-35B0-E2F9-9303-F9FF3608CABD}"/>
              </a:ext>
            </a:extLst>
          </p:cNvPr>
          <p:cNvCxnSpPr>
            <a:cxnSpLocks/>
          </p:cNvCxnSpPr>
          <p:nvPr/>
        </p:nvCxnSpPr>
        <p:spPr>
          <a:xfrm>
            <a:off x="2178657" y="3371419"/>
            <a:ext cx="477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6953C4-C3DB-E816-5669-B435F47FEB34}"/>
              </a:ext>
            </a:extLst>
          </p:cNvPr>
          <p:cNvCxnSpPr/>
          <p:nvPr/>
        </p:nvCxnSpPr>
        <p:spPr>
          <a:xfrm>
            <a:off x="9549516" y="1891605"/>
            <a:ext cx="7076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Cylinder 54">
            <a:extLst>
              <a:ext uri="{FF2B5EF4-FFF2-40B4-BE49-F238E27FC236}">
                <a16:creationId xmlns:a16="http://schemas.microsoft.com/office/drawing/2014/main" id="{38896B2C-BEDD-8956-3002-4A3F6977F8B3}"/>
              </a:ext>
            </a:extLst>
          </p:cNvPr>
          <p:cNvSpPr/>
          <p:nvPr/>
        </p:nvSpPr>
        <p:spPr>
          <a:xfrm>
            <a:off x="10361539" y="1474503"/>
            <a:ext cx="1262274" cy="7708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Execution Database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0AFB19-56D4-6691-21AB-080066AA1869}"/>
              </a:ext>
            </a:extLst>
          </p:cNvPr>
          <p:cNvCxnSpPr/>
          <p:nvPr/>
        </p:nvCxnSpPr>
        <p:spPr>
          <a:xfrm>
            <a:off x="11007253" y="2286913"/>
            <a:ext cx="0" cy="27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DD008F5-2344-91B6-78D8-9899769EA370}"/>
              </a:ext>
            </a:extLst>
          </p:cNvPr>
          <p:cNvSpPr/>
          <p:nvPr/>
        </p:nvSpPr>
        <p:spPr>
          <a:xfrm>
            <a:off x="10361539" y="2629968"/>
            <a:ext cx="1262274" cy="5027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Visualization Tool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0AF53E-9CFA-CD08-ABAE-F13E3C7826FE}"/>
              </a:ext>
            </a:extLst>
          </p:cNvPr>
          <p:cNvSpPr txBox="1"/>
          <p:nvPr/>
        </p:nvSpPr>
        <p:spPr>
          <a:xfrm>
            <a:off x="9606501" y="1907442"/>
            <a:ext cx="70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Dashboard Feed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1552EE-617C-DACA-F73E-96BC75026E94}"/>
              </a:ext>
            </a:extLst>
          </p:cNvPr>
          <p:cNvSpPr txBox="1"/>
          <p:nvPr/>
        </p:nvSpPr>
        <p:spPr>
          <a:xfrm>
            <a:off x="9994790" y="3832529"/>
            <a:ext cx="1789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/>
              <a:t>Future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5038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2022-08-10T06:19:52Z</dcterms:created>
  <dcterms:modified xsi:type="dcterms:W3CDTF">2022-08-10T06:20:02Z</dcterms:modified>
</cp:coreProperties>
</file>