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F876-43B6-4CD2-98BA-5BD9BF3F1D3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9EE6-E88F-42A4-9E69-3854E9E0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DC92-104F-4D0E-B8BE-3E690DA0B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3"/>
          <a:stretch/>
        </p:blipFill>
        <p:spPr>
          <a:xfrm>
            <a:off x="0" y="627888"/>
            <a:ext cx="13250950" cy="7888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431DD7-550B-4789-B268-3D9B70AB1902}"/>
              </a:ext>
            </a:extLst>
          </p:cNvPr>
          <p:cNvSpPr/>
          <p:nvPr/>
        </p:nvSpPr>
        <p:spPr>
          <a:xfrm>
            <a:off x="0" y="0"/>
            <a:ext cx="13258800" cy="792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C8B7D-8099-42FE-838D-EBA919855EA6}"/>
              </a:ext>
            </a:extLst>
          </p:cNvPr>
          <p:cNvSpPr/>
          <p:nvPr/>
        </p:nvSpPr>
        <p:spPr>
          <a:xfrm>
            <a:off x="0" y="8516112"/>
            <a:ext cx="13266650" cy="627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Behere</dc:creator>
  <cp:lastModifiedBy>Shashank Behere</cp:lastModifiedBy>
  <cp:revision>1</cp:revision>
  <dcterms:created xsi:type="dcterms:W3CDTF">2020-11-16T03:18:46Z</dcterms:created>
  <dcterms:modified xsi:type="dcterms:W3CDTF">2020-11-16T03:23:13Z</dcterms:modified>
</cp:coreProperties>
</file>