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52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E639B-5F33-4653-8A04-18F24BCC359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9A2890B-8D76-46C3-B3FB-40C0D1DE6B0D}">
      <dgm:prSet phldrT="[Text]"/>
      <dgm:spPr/>
      <dgm:t>
        <a:bodyPr/>
        <a:lstStyle/>
        <a:p>
          <a:r>
            <a:rPr lang="en-US" b="1" i="0" dirty="0">
              <a:solidFill>
                <a:srgbClr val="374151"/>
              </a:solidFill>
              <a:effectLst/>
              <a:latin typeface="Söhne"/>
            </a:rPr>
            <a:t>Smart Sensors </a:t>
          </a:r>
          <a:endParaRPr lang="en-IN" dirty="0"/>
        </a:p>
      </dgm:t>
    </dgm:pt>
    <dgm:pt modelId="{8821EFF5-5599-42E7-B96F-E9A3F0D00C32}" type="parTrans" cxnId="{8BE2510A-D6B8-46F1-8DF4-CAB03845FA92}">
      <dgm:prSet/>
      <dgm:spPr/>
      <dgm:t>
        <a:bodyPr/>
        <a:lstStyle/>
        <a:p>
          <a:endParaRPr lang="en-IN"/>
        </a:p>
      </dgm:t>
    </dgm:pt>
    <dgm:pt modelId="{1F7307DC-6EA4-4914-9877-8EE91116FC90}" type="sibTrans" cxnId="{8BE2510A-D6B8-46F1-8DF4-CAB03845FA92}">
      <dgm:prSet/>
      <dgm:spPr/>
      <dgm:t>
        <a:bodyPr/>
        <a:lstStyle/>
        <a:p>
          <a:endParaRPr lang="en-IN"/>
        </a:p>
      </dgm:t>
    </dgm:pt>
    <dgm:pt modelId="{88F2B7A0-DED3-4B48-9F17-80C12D8F3726}">
      <dgm:prSet phldrT="[Text]"/>
      <dgm:spPr/>
      <dgm:t>
        <a:bodyPr/>
        <a:lstStyle/>
        <a:p>
          <a:r>
            <a:rPr lang="en-US" b="1" i="0" dirty="0">
              <a:solidFill>
                <a:srgbClr val="374151"/>
              </a:solidFill>
              <a:effectLst/>
              <a:latin typeface="Söhne"/>
            </a:rPr>
            <a:t>Mobile App</a:t>
          </a:r>
          <a:endParaRPr lang="en-IN" dirty="0"/>
        </a:p>
      </dgm:t>
    </dgm:pt>
    <dgm:pt modelId="{70B27D22-2F08-40A6-A89B-D02B882AB6DE}" type="parTrans" cxnId="{DA909927-4AB4-4DA6-8910-3D24B1CCD142}">
      <dgm:prSet/>
      <dgm:spPr/>
      <dgm:t>
        <a:bodyPr/>
        <a:lstStyle/>
        <a:p>
          <a:endParaRPr lang="en-IN"/>
        </a:p>
      </dgm:t>
    </dgm:pt>
    <dgm:pt modelId="{7510A1B7-9401-4F57-A4C8-DC1D9A02BF9B}" type="sibTrans" cxnId="{DA909927-4AB4-4DA6-8910-3D24B1CCD142}">
      <dgm:prSet/>
      <dgm:spPr/>
      <dgm:t>
        <a:bodyPr/>
        <a:lstStyle/>
        <a:p>
          <a:endParaRPr lang="en-IN"/>
        </a:p>
      </dgm:t>
    </dgm:pt>
    <dgm:pt modelId="{8BEDE398-CB92-4ECE-88A5-02D6C9DE0D8D}">
      <dgm:prSet phldrT="[Text]"/>
      <dgm:spPr/>
      <dgm:t>
        <a:bodyPr/>
        <a:lstStyle/>
        <a:p>
          <a:r>
            <a:rPr lang="en-US" b="1" i="0" dirty="0">
              <a:solidFill>
                <a:srgbClr val="374151"/>
              </a:solidFill>
              <a:effectLst/>
              <a:latin typeface="Söhne"/>
            </a:rPr>
            <a:t>AI-Powered Predictive Modeling</a:t>
          </a:r>
          <a:endParaRPr lang="en-IN" dirty="0"/>
        </a:p>
      </dgm:t>
    </dgm:pt>
    <dgm:pt modelId="{0E631E85-DAB8-4603-BC32-84495E262615}" type="parTrans" cxnId="{83D72A72-54A2-4AE2-8A01-C1B2A74AAFB1}">
      <dgm:prSet/>
      <dgm:spPr/>
      <dgm:t>
        <a:bodyPr/>
        <a:lstStyle/>
        <a:p>
          <a:endParaRPr lang="en-IN"/>
        </a:p>
      </dgm:t>
    </dgm:pt>
    <dgm:pt modelId="{18606EF7-52A7-485F-A30E-C10575D366D0}" type="sibTrans" cxnId="{83D72A72-54A2-4AE2-8A01-C1B2A74AAFB1}">
      <dgm:prSet/>
      <dgm:spPr/>
      <dgm:t>
        <a:bodyPr/>
        <a:lstStyle/>
        <a:p>
          <a:endParaRPr lang="en-IN"/>
        </a:p>
      </dgm:t>
    </dgm:pt>
    <dgm:pt modelId="{7E71A3D6-5F1F-40A1-97CD-0AECC5B225EA}">
      <dgm:prSet/>
      <dgm:spPr/>
      <dgm:t>
        <a:bodyPr/>
        <a:lstStyle/>
        <a:p>
          <a:r>
            <a:rPr lang="en-US" b="1" i="0" dirty="0">
              <a:solidFill>
                <a:srgbClr val="374151"/>
              </a:solidFill>
              <a:effectLst/>
              <a:latin typeface="Söhne"/>
            </a:rPr>
            <a:t>Legislation Advocacy</a:t>
          </a:r>
          <a:endParaRPr lang="en-IN" dirty="0"/>
        </a:p>
      </dgm:t>
    </dgm:pt>
    <dgm:pt modelId="{D9DF6294-0392-4D8E-AA99-7FC2FD60D430}" type="parTrans" cxnId="{2FE86732-708C-4A7B-A632-06E63C0F9968}">
      <dgm:prSet/>
      <dgm:spPr/>
      <dgm:t>
        <a:bodyPr/>
        <a:lstStyle/>
        <a:p>
          <a:endParaRPr lang="en-IN"/>
        </a:p>
      </dgm:t>
    </dgm:pt>
    <dgm:pt modelId="{9E2743DD-38EA-4A5E-9332-11DA750B657D}" type="sibTrans" cxnId="{2FE86732-708C-4A7B-A632-06E63C0F9968}">
      <dgm:prSet/>
      <dgm:spPr/>
      <dgm:t>
        <a:bodyPr/>
        <a:lstStyle/>
        <a:p>
          <a:endParaRPr lang="en-IN"/>
        </a:p>
      </dgm:t>
    </dgm:pt>
    <dgm:pt modelId="{21F0FA39-82DD-45A6-9F32-6BAD931FC415}">
      <dgm:prSet/>
      <dgm:spPr/>
      <dgm:t>
        <a:bodyPr/>
        <a:lstStyle/>
        <a:p>
          <a:r>
            <a:rPr lang="en-US" b="1" i="0" dirty="0">
              <a:solidFill>
                <a:srgbClr val="374151"/>
              </a:solidFill>
              <a:effectLst/>
              <a:latin typeface="Söhne"/>
            </a:rPr>
            <a:t>Public Awareness Campaign</a:t>
          </a:r>
          <a:endParaRPr lang="en-IN" dirty="0"/>
        </a:p>
      </dgm:t>
    </dgm:pt>
    <dgm:pt modelId="{B817CB29-070E-46E6-95C3-96FABB61119B}" type="parTrans" cxnId="{B07A1DBD-2AEA-4490-99CC-6204C8FAA372}">
      <dgm:prSet/>
      <dgm:spPr/>
      <dgm:t>
        <a:bodyPr/>
        <a:lstStyle/>
        <a:p>
          <a:endParaRPr lang="en-IN"/>
        </a:p>
      </dgm:t>
    </dgm:pt>
    <dgm:pt modelId="{83A027B3-637C-41D0-9B99-F50EE7216017}" type="sibTrans" cxnId="{B07A1DBD-2AEA-4490-99CC-6204C8FAA372}">
      <dgm:prSet/>
      <dgm:spPr/>
      <dgm:t>
        <a:bodyPr/>
        <a:lstStyle/>
        <a:p>
          <a:endParaRPr lang="en-IN"/>
        </a:p>
      </dgm:t>
    </dgm:pt>
    <dgm:pt modelId="{86A2D0E3-582C-49F8-A35B-83321613E21A}">
      <dgm:prSet/>
      <dgm:spPr/>
      <dgm:t>
        <a:bodyPr/>
        <a:lstStyle/>
        <a:p>
          <a:r>
            <a:rPr lang="en-US" b="1" i="0">
              <a:solidFill>
                <a:srgbClr val="374151"/>
              </a:solidFill>
              <a:effectLst/>
              <a:latin typeface="Söhne"/>
            </a:rPr>
            <a:t>Collaboration and Integration</a:t>
          </a:r>
          <a:endParaRPr lang="en-IN" dirty="0"/>
        </a:p>
      </dgm:t>
    </dgm:pt>
    <dgm:pt modelId="{0E50105A-4954-4988-AABA-4C3206427995}" type="parTrans" cxnId="{61BC5848-B03E-4843-99AD-31140DF5EC2B}">
      <dgm:prSet/>
      <dgm:spPr/>
      <dgm:t>
        <a:bodyPr/>
        <a:lstStyle/>
        <a:p>
          <a:endParaRPr lang="en-IN"/>
        </a:p>
      </dgm:t>
    </dgm:pt>
    <dgm:pt modelId="{FD43CB3F-9C23-4128-9746-8EE7B7361231}" type="sibTrans" cxnId="{61BC5848-B03E-4843-99AD-31140DF5EC2B}">
      <dgm:prSet/>
      <dgm:spPr/>
      <dgm:t>
        <a:bodyPr/>
        <a:lstStyle/>
        <a:p>
          <a:endParaRPr lang="en-IN"/>
        </a:p>
      </dgm:t>
    </dgm:pt>
    <dgm:pt modelId="{2EF34350-EDB0-4B4D-BD0F-31D027A79D00}">
      <dgm:prSet/>
      <dgm:spPr/>
      <dgm:t>
        <a:bodyPr/>
        <a:lstStyle/>
        <a:p>
          <a:r>
            <a:rPr lang="en-US" b="1" i="0">
              <a:solidFill>
                <a:srgbClr val="374151"/>
              </a:solidFill>
              <a:effectLst/>
              <a:latin typeface="Söhne"/>
            </a:rPr>
            <a:t>Data-Driven Improvement</a:t>
          </a:r>
          <a:r>
            <a:rPr lang="en-US" b="0" i="0">
              <a:solidFill>
                <a:srgbClr val="374151"/>
              </a:solidFill>
              <a:effectLst/>
              <a:latin typeface="Söhne"/>
            </a:rPr>
            <a:t>:</a:t>
          </a:r>
          <a:endParaRPr lang="en-IN" dirty="0"/>
        </a:p>
      </dgm:t>
    </dgm:pt>
    <dgm:pt modelId="{35768D81-F2F9-415B-AB9D-5A9D427F8FB4}" type="parTrans" cxnId="{3DFC5E25-581E-425C-8A03-9FFCBD68CB3D}">
      <dgm:prSet/>
      <dgm:spPr/>
      <dgm:t>
        <a:bodyPr/>
        <a:lstStyle/>
        <a:p>
          <a:endParaRPr lang="en-IN"/>
        </a:p>
      </dgm:t>
    </dgm:pt>
    <dgm:pt modelId="{947255E2-31F7-422D-93DE-394CB003B309}" type="sibTrans" cxnId="{3DFC5E25-581E-425C-8A03-9FFCBD68CB3D}">
      <dgm:prSet/>
      <dgm:spPr/>
      <dgm:t>
        <a:bodyPr/>
        <a:lstStyle/>
        <a:p>
          <a:endParaRPr lang="en-IN"/>
        </a:p>
      </dgm:t>
    </dgm:pt>
    <dgm:pt modelId="{1E461522-BC23-4539-A98E-047957290B59}" type="pres">
      <dgm:prSet presAssocID="{961E639B-5F33-4653-8A04-18F24BCC359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2B75F5F-73BC-43AF-B226-D17283B7F0FC}" type="pres">
      <dgm:prSet presAssocID="{09A2890B-8D76-46C3-B3FB-40C0D1DE6B0D}" presName="Accent1" presStyleCnt="0"/>
      <dgm:spPr/>
    </dgm:pt>
    <dgm:pt modelId="{A75B5B55-02C0-40BC-ADB1-8C7C725B29E7}" type="pres">
      <dgm:prSet presAssocID="{09A2890B-8D76-46C3-B3FB-40C0D1DE6B0D}" presName="Accent" presStyleLbl="node1" presStyleIdx="0" presStyleCnt="7"/>
      <dgm:spPr/>
    </dgm:pt>
    <dgm:pt modelId="{0DF66171-D2D4-4237-B343-4DEB2BBE49DB}" type="pres">
      <dgm:prSet presAssocID="{09A2890B-8D76-46C3-B3FB-40C0D1DE6B0D}" presName="Parent1" presStyleLbl="revTx" presStyleIdx="0" presStyleCnt="7">
        <dgm:presLayoutVars>
          <dgm:chMax val="1"/>
          <dgm:chPref val="1"/>
          <dgm:bulletEnabled val="1"/>
        </dgm:presLayoutVars>
      </dgm:prSet>
      <dgm:spPr/>
    </dgm:pt>
    <dgm:pt modelId="{86542E53-5BB7-413E-AA6F-6A5A9CF63973}" type="pres">
      <dgm:prSet presAssocID="{88F2B7A0-DED3-4B48-9F17-80C12D8F3726}" presName="Accent2" presStyleCnt="0"/>
      <dgm:spPr/>
    </dgm:pt>
    <dgm:pt modelId="{43D54EA8-9EA6-413B-8932-ED1AB2B6EF32}" type="pres">
      <dgm:prSet presAssocID="{88F2B7A0-DED3-4B48-9F17-80C12D8F3726}" presName="Accent" presStyleLbl="node1" presStyleIdx="1" presStyleCnt="7"/>
      <dgm:spPr/>
    </dgm:pt>
    <dgm:pt modelId="{9C84AA26-6ABA-484E-9FF2-1C1CF1A666E0}" type="pres">
      <dgm:prSet presAssocID="{88F2B7A0-DED3-4B48-9F17-80C12D8F3726}" presName="Parent2" presStyleLbl="revTx" presStyleIdx="1" presStyleCnt="7">
        <dgm:presLayoutVars>
          <dgm:chMax val="1"/>
          <dgm:chPref val="1"/>
          <dgm:bulletEnabled val="1"/>
        </dgm:presLayoutVars>
      </dgm:prSet>
      <dgm:spPr/>
    </dgm:pt>
    <dgm:pt modelId="{C3CB94FF-27E8-443C-B729-4CFE525B74DD}" type="pres">
      <dgm:prSet presAssocID="{8BEDE398-CB92-4ECE-88A5-02D6C9DE0D8D}" presName="Accent3" presStyleCnt="0"/>
      <dgm:spPr/>
    </dgm:pt>
    <dgm:pt modelId="{7081FA5C-C59B-4F03-A4D1-21215BCAF086}" type="pres">
      <dgm:prSet presAssocID="{8BEDE398-CB92-4ECE-88A5-02D6C9DE0D8D}" presName="Accent" presStyleLbl="node1" presStyleIdx="2" presStyleCnt="7"/>
      <dgm:spPr/>
    </dgm:pt>
    <dgm:pt modelId="{C2801258-33F4-4A7C-BC0B-086C6D8A9DE9}" type="pres">
      <dgm:prSet presAssocID="{8BEDE398-CB92-4ECE-88A5-02D6C9DE0D8D}" presName="Parent3" presStyleLbl="revTx" presStyleIdx="2" presStyleCnt="7">
        <dgm:presLayoutVars>
          <dgm:chMax val="1"/>
          <dgm:chPref val="1"/>
          <dgm:bulletEnabled val="1"/>
        </dgm:presLayoutVars>
      </dgm:prSet>
      <dgm:spPr/>
    </dgm:pt>
    <dgm:pt modelId="{E66470B3-6A04-411B-868E-5D4AAC67346C}" type="pres">
      <dgm:prSet presAssocID="{7E71A3D6-5F1F-40A1-97CD-0AECC5B225EA}" presName="Accent4" presStyleCnt="0"/>
      <dgm:spPr/>
    </dgm:pt>
    <dgm:pt modelId="{46334801-6A52-43EC-B5AC-8243DE70968C}" type="pres">
      <dgm:prSet presAssocID="{7E71A3D6-5F1F-40A1-97CD-0AECC5B225EA}" presName="Accent" presStyleLbl="node1" presStyleIdx="3" presStyleCnt="7"/>
      <dgm:spPr/>
    </dgm:pt>
    <dgm:pt modelId="{9051007C-D4D8-4F54-A040-C4C8314B95FB}" type="pres">
      <dgm:prSet presAssocID="{7E71A3D6-5F1F-40A1-97CD-0AECC5B225EA}" presName="Parent4" presStyleLbl="revTx" presStyleIdx="3" presStyleCnt="7">
        <dgm:presLayoutVars>
          <dgm:chMax val="1"/>
          <dgm:chPref val="1"/>
          <dgm:bulletEnabled val="1"/>
        </dgm:presLayoutVars>
      </dgm:prSet>
      <dgm:spPr/>
    </dgm:pt>
    <dgm:pt modelId="{D48352ED-C06F-4811-B60A-EB46AFDCD61C}" type="pres">
      <dgm:prSet presAssocID="{21F0FA39-82DD-45A6-9F32-6BAD931FC415}" presName="Accent5" presStyleCnt="0"/>
      <dgm:spPr/>
    </dgm:pt>
    <dgm:pt modelId="{A91EA57F-C56C-4D8B-86F7-A869C23168D3}" type="pres">
      <dgm:prSet presAssocID="{21F0FA39-82DD-45A6-9F32-6BAD931FC415}" presName="Accent" presStyleLbl="node1" presStyleIdx="4" presStyleCnt="7"/>
      <dgm:spPr/>
    </dgm:pt>
    <dgm:pt modelId="{B318AFEC-0D8D-46F3-B403-73B60B5C907C}" type="pres">
      <dgm:prSet presAssocID="{21F0FA39-82DD-45A6-9F32-6BAD931FC415}" presName="Parent5" presStyleLbl="revTx" presStyleIdx="4" presStyleCnt="7">
        <dgm:presLayoutVars>
          <dgm:chMax val="1"/>
          <dgm:chPref val="1"/>
          <dgm:bulletEnabled val="1"/>
        </dgm:presLayoutVars>
      </dgm:prSet>
      <dgm:spPr/>
    </dgm:pt>
    <dgm:pt modelId="{C2DDA403-086D-4ECE-A084-7DC17C84A323}" type="pres">
      <dgm:prSet presAssocID="{86A2D0E3-582C-49F8-A35B-83321613E21A}" presName="Accent6" presStyleCnt="0"/>
      <dgm:spPr/>
    </dgm:pt>
    <dgm:pt modelId="{91F4A6C4-6B89-45E7-888B-D927B8BE84A4}" type="pres">
      <dgm:prSet presAssocID="{86A2D0E3-582C-49F8-A35B-83321613E21A}" presName="Accent" presStyleLbl="node1" presStyleIdx="5" presStyleCnt="7"/>
      <dgm:spPr/>
    </dgm:pt>
    <dgm:pt modelId="{9E24489D-9F9F-423D-8CDA-1198012DF9CB}" type="pres">
      <dgm:prSet presAssocID="{86A2D0E3-582C-49F8-A35B-83321613E21A}" presName="Parent6" presStyleLbl="revTx" presStyleIdx="5" presStyleCnt="7">
        <dgm:presLayoutVars>
          <dgm:chMax val="1"/>
          <dgm:chPref val="1"/>
          <dgm:bulletEnabled val="1"/>
        </dgm:presLayoutVars>
      </dgm:prSet>
      <dgm:spPr/>
    </dgm:pt>
    <dgm:pt modelId="{F9917DAA-E788-45FB-842F-13E78E82392D}" type="pres">
      <dgm:prSet presAssocID="{2EF34350-EDB0-4B4D-BD0F-31D027A79D00}" presName="Accent7" presStyleCnt="0"/>
      <dgm:spPr/>
    </dgm:pt>
    <dgm:pt modelId="{4A3C1A8A-B360-4B8C-B23B-A97A9AA3F8DF}" type="pres">
      <dgm:prSet presAssocID="{2EF34350-EDB0-4B4D-BD0F-31D027A79D00}" presName="Accent" presStyleLbl="node1" presStyleIdx="6" presStyleCnt="7"/>
      <dgm:spPr/>
    </dgm:pt>
    <dgm:pt modelId="{0E192274-1341-468F-B55F-74EC8A73F1CF}" type="pres">
      <dgm:prSet presAssocID="{2EF34350-EDB0-4B4D-BD0F-31D027A79D00}" presName="Parent7" presStyleLbl="revTx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8BE2510A-D6B8-46F1-8DF4-CAB03845FA92}" srcId="{961E639B-5F33-4653-8A04-18F24BCC359C}" destId="{09A2890B-8D76-46C3-B3FB-40C0D1DE6B0D}" srcOrd="0" destOrd="0" parTransId="{8821EFF5-5599-42E7-B96F-E9A3F0D00C32}" sibTransId="{1F7307DC-6EA4-4914-9877-8EE91116FC90}"/>
    <dgm:cxn modelId="{534A780D-43DC-4C2F-A9B6-E21ACD5786DD}" type="presOf" srcId="{09A2890B-8D76-46C3-B3FB-40C0D1DE6B0D}" destId="{0DF66171-D2D4-4237-B343-4DEB2BBE49DB}" srcOrd="0" destOrd="0" presId="urn:microsoft.com/office/officeart/2009/layout/CircleArrowProcess"/>
    <dgm:cxn modelId="{3DFC5E25-581E-425C-8A03-9FFCBD68CB3D}" srcId="{961E639B-5F33-4653-8A04-18F24BCC359C}" destId="{2EF34350-EDB0-4B4D-BD0F-31D027A79D00}" srcOrd="6" destOrd="0" parTransId="{35768D81-F2F9-415B-AB9D-5A9D427F8FB4}" sibTransId="{947255E2-31F7-422D-93DE-394CB003B309}"/>
    <dgm:cxn modelId="{DA909927-4AB4-4DA6-8910-3D24B1CCD142}" srcId="{961E639B-5F33-4653-8A04-18F24BCC359C}" destId="{88F2B7A0-DED3-4B48-9F17-80C12D8F3726}" srcOrd="1" destOrd="0" parTransId="{70B27D22-2F08-40A6-A89B-D02B882AB6DE}" sibTransId="{7510A1B7-9401-4F57-A4C8-DC1D9A02BF9B}"/>
    <dgm:cxn modelId="{470B2028-AD08-4131-9E0E-BD25BE1FEDCD}" type="presOf" srcId="{21F0FA39-82DD-45A6-9F32-6BAD931FC415}" destId="{B318AFEC-0D8D-46F3-B403-73B60B5C907C}" srcOrd="0" destOrd="0" presId="urn:microsoft.com/office/officeart/2009/layout/CircleArrowProcess"/>
    <dgm:cxn modelId="{2FE86732-708C-4A7B-A632-06E63C0F9968}" srcId="{961E639B-5F33-4653-8A04-18F24BCC359C}" destId="{7E71A3D6-5F1F-40A1-97CD-0AECC5B225EA}" srcOrd="3" destOrd="0" parTransId="{D9DF6294-0392-4D8E-AA99-7FC2FD60D430}" sibTransId="{9E2743DD-38EA-4A5E-9332-11DA750B657D}"/>
    <dgm:cxn modelId="{A61D9964-44AC-4946-A2F2-1967ACA24910}" type="presOf" srcId="{2EF34350-EDB0-4B4D-BD0F-31D027A79D00}" destId="{0E192274-1341-468F-B55F-74EC8A73F1CF}" srcOrd="0" destOrd="0" presId="urn:microsoft.com/office/officeart/2009/layout/CircleArrowProcess"/>
    <dgm:cxn modelId="{61BC5848-B03E-4843-99AD-31140DF5EC2B}" srcId="{961E639B-5F33-4653-8A04-18F24BCC359C}" destId="{86A2D0E3-582C-49F8-A35B-83321613E21A}" srcOrd="5" destOrd="0" parTransId="{0E50105A-4954-4988-AABA-4C3206427995}" sibTransId="{FD43CB3F-9C23-4128-9746-8EE7B7361231}"/>
    <dgm:cxn modelId="{D8F21451-EE77-4F0D-BF21-76C152F3E198}" type="presOf" srcId="{7E71A3D6-5F1F-40A1-97CD-0AECC5B225EA}" destId="{9051007C-D4D8-4F54-A040-C4C8314B95FB}" srcOrd="0" destOrd="0" presId="urn:microsoft.com/office/officeart/2009/layout/CircleArrowProcess"/>
    <dgm:cxn modelId="{83D72A72-54A2-4AE2-8A01-C1B2A74AAFB1}" srcId="{961E639B-5F33-4653-8A04-18F24BCC359C}" destId="{8BEDE398-CB92-4ECE-88A5-02D6C9DE0D8D}" srcOrd="2" destOrd="0" parTransId="{0E631E85-DAB8-4603-BC32-84495E262615}" sibTransId="{18606EF7-52A7-485F-A30E-C10575D366D0}"/>
    <dgm:cxn modelId="{BDC1267E-CAE7-4DBC-B8AE-D311E950FC22}" type="presOf" srcId="{8BEDE398-CB92-4ECE-88A5-02D6C9DE0D8D}" destId="{C2801258-33F4-4A7C-BC0B-086C6D8A9DE9}" srcOrd="0" destOrd="0" presId="urn:microsoft.com/office/officeart/2009/layout/CircleArrowProcess"/>
    <dgm:cxn modelId="{D1A97F9A-CE5C-4ED8-8CEF-35E4091E9C8B}" type="presOf" srcId="{88F2B7A0-DED3-4B48-9F17-80C12D8F3726}" destId="{9C84AA26-6ABA-484E-9FF2-1C1CF1A666E0}" srcOrd="0" destOrd="0" presId="urn:microsoft.com/office/officeart/2009/layout/CircleArrowProcess"/>
    <dgm:cxn modelId="{15747EAD-2909-4737-BFD9-3B4CA12BED74}" type="presOf" srcId="{961E639B-5F33-4653-8A04-18F24BCC359C}" destId="{1E461522-BC23-4539-A98E-047957290B59}" srcOrd="0" destOrd="0" presId="urn:microsoft.com/office/officeart/2009/layout/CircleArrowProcess"/>
    <dgm:cxn modelId="{B07A1DBD-2AEA-4490-99CC-6204C8FAA372}" srcId="{961E639B-5F33-4653-8A04-18F24BCC359C}" destId="{21F0FA39-82DD-45A6-9F32-6BAD931FC415}" srcOrd="4" destOrd="0" parTransId="{B817CB29-070E-46E6-95C3-96FABB61119B}" sibTransId="{83A027B3-637C-41D0-9B99-F50EE7216017}"/>
    <dgm:cxn modelId="{1ECC3AD8-F96B-4F3D-A611-CE5221A73D58}" type="presOf" srcId="{86A2D0E3-582C-49F8-A35B-83321613E21A}" destId="{9E24489D-9F9F-423D-8CDA-1198012DF9CB}" srcOrd="0" destOrd="0" presId="urn:microsoft.com/office/officeart/2009/layout/CircleArrowProcess"/>
    <dgm:cxn modelId="{613E78B3-1342-46F6-A914-4D22234CAAB0}" type="presParOf" srcId="{1E461522-BC23-4539-A98E-047957290B59}" destId="{E2B75F5F-73BC-43AF-B226-D17283B7F0FC}" srcOrd="0" destOrd="0" presId="urn:microsoft.com/office/officeart/2009/layout/CircleArrowProcess"/>
    <dgm:cxn modelId="{03ADCF1D-0B63-4199-8C30-A1AA55B8DD48}" type="presParOf" srcId="{E2B75F5F-73BC-43AF-B226-D17283B7F0FC}" destId="{A75B5B55-02C0-40BC-ADB1-8C7C725B29E7}" srcOrd="0" destOrd="0" presId="urn:microsoft.com/office/officeart/2009/layout/CircleArrowProcess"/>
    <dgm:cxn modelId="{D55FDE68-C801-4594-A440-4D462372F2FF}" type="presParOf" srcId="{1E461522-BC23-4539-A98E-047957290B59}" destId="{0DF66171-D2D4-4237-B343-4DEB2BBE49DB}" srcOrd="1" destOrd="0" presId="urn:microsoft.com/office/officeart/2009/layout/CircleArrowProcess"/>
    <dgm:cxn modelId="{7EE65550-305B-4A61-A018-638B4E41C776}" type="presParOf" srcId="{1E461522-BC23-4539-A98E-047957290B59}" destId="{86542E53-5BB7-413E-AA6F-6A5A9CF63973}" srcOrd="2" destOrd="0" presId="urn:microsoft.com/office/officeart/2009/layout/CircleArrowProcess"/>
    <dgm:cxn modelId="{5343FF0B-AFE7-49E9-9A9E-F8488A3F42E7}" type="presParOf" srcId="{86542E53-5BB7-413E-AA6F-6A5A9CF63973}" destId="{43D54EA8-9EA6-413B-8932-ED1AB2B6EF32}" srcOrd="0" destOrd="0" presId="urn:microsoft.com/office/officeart/2009/layout/CircleArrowProcess"/>
    <dgm:cxn modelId="{C82805BF-A2A3-4085-ABC2-D2DB8D812A0E}" type="presParOf" srcId="{1E461522-BC23-4539-A98E-047957290B59}" destId="{9C84AA26-6ABA-484E-9FF2-1C1CF1A666E0}" srcOrd="3" destOrd="0" presId="urn:microsoft.com/office/officeart/2009/layout/CircleArrowProcess"/>
    <dgm:cxn modelId="{35D6B594-44E6-4660-8266-360B2D684571}" type="presParOf" srcId="{1E461522-BC23-4539-A98E-047957290B59}" destId="{C3CB94FF-27E8-443C-B729-4CFE525B74DD}" srcOrd="4" destOrd="0" presId="urn:microsoft.com/office/officeart/2009/layout/CircleArrowProcess"/>
    <dgm:cxn modelId="{FA4E1F8E-7C73-4915-B8C8-2B0E35E7DD85}" type="presParOf" srcId="{C3CB94FF-27E8-443C-B729-4CFE525B74DD}" destId="{7081FA5C-C59B-4F03-A4D1-21215BCAF086}" srcOrd="0" destOrd="0" presId="urn:microsoft.com/office/officeart/2009/layout/CircleArrowProcess"/>
    <dgm:cxn modelId="{0C30C8C1-1EAA-4A98-8CE9-93A4502E4601}" type="presParOf" srcId="{1E461522-BC23-4539-A98E-047957290B59}" destId="{C2801258-33F4-4A7C-BC0B-086C6D8A9DE9}" srcOrd="5" destOrd="0" presId="urn:microsoft.com/office/officeart/2009/layout/CircleArrowProcess"/>
    <dgm:cxn modelId="{1E4D3004-481B-4BF1-B58E-05DC92EAC8E7}" type="presParOf" srcId="{1E461522-BC23-4539-A98E-047957290B59}" destId="{E66470B3-6A04-411B-868E-5D4AAC67346C}" srcOrd="6" destOrd="0" presId="urn:microsoft.com/office/officeart/2009/layout/CircleArrowProcess"/>
    <dgm:cxn modelId="{F79C0ECC-3E4A-407F-9DCC-96948966E535}" type="presParOf" srcId="{E66470B3-6A04-411B-868E-5D4AAC67346C}" destId="{46334801-6A52-43EC-B5AC-8243DE70968C}" srcOrd="0" destOrd="0" presId="urn:microsoft.com/office/officeart/2009/layout/CircleArrowProcess"/>
    <dgm:cxn modelId="{F262C908-AA42-44C5-A07A-D5CB050B5B27}" type="presParOf" srcId="{1E461522-BC23-4539-A98E-047957290B59}" destId="{9051007C-D4D8-4F54-A040-C4C8314B95FB}" srcOrd="7" destOrd="0" presId="urn:microsoft.com/office/officeart/2009/layout/CircleArrowProcess"/>
    <dgm:cxn modelId="{196F5C4B-919C-4E6B-9780-27D5CAB059C5}" type="presParOf" srcId="{1E461522-BC23-4539-A98E-047957290B59}" destId="{D48352ED-C06F-4811-B60A-EB46AFDCD61C}" srcOrd="8" destOrd="0" presId="urn:microsoft.com/office/officeart/2009/layout/CircleArrowProcess"/>
    <dgm:cxn modelId="{A469E606-25CE-42C2-A210-4F2F45F525BF}" type="presParOf" srcId="{D48352ED-C06F-4811-B60A-EB46AFDCD61C}" destId="{A91EA57F-C56C-4D8B-86F7-A869C23168D3}" srcOrd="0" destOrd="0" presId="urn:microsoft.com/office/officeart/2009/layout/CircleArrowProcess"/>
    <dgm:cxn modelId="{2D5998DE-0AB6-4CCF-87CD-EDA74783E707}" type="presParOf" srcId="{1E461522-BC23-4539-A98E-047957290B59}" destId="{B318AFEC-0D8D-46F3-B403-73B60B5C907C}" srcOrd="9" destOrd="0" presId="urn:microsoft.com/office/officeart/2009/layout/CircleArrowProcess"/>
    <dgm:cxn modelId="{AF95549D-3843-4C64-B2B3-937344145DED}" type="presParOf" srcId="{1E461522-BC23-4539-A98E-047957290B59}" destId="{C2DDA403-086D-4ECE-A084-7DC17C84A323}" srcOrd="10" destOrd="0" presId="urn:microsoft.com/office/officeart/2009/layout/CircleArrowProcess"/>
    <dgm:cxn modelId="{031BC2E0-4A86-4384-B575-55BD97B131C7}" type="presParOf" srcId="{C2DDA403-086D-4ECE-A084-7DC17C84A323}" destId="{91F4A6C4-6B89-45E7-888B-D927B8BE84A4}" srcOrd="0" destOrd="0" presId="urn:microsoft.com/office/officeart/2009/layout/CircleArrowProcess"/>
    <dgm:cxn modelId="{6BC507D4-7058-40CA-B168-5CA0FF8CE510}" type="presParOf" srcId="{1E461522-BC23-4539-A98E-047957290B59}" destId="{9E24489D-9F9F-423D-8CDA-1198012DF9CB}" srcOrd="11" destOrd="0" presId="urn:microsoft.com/office/officeart/2009/layout/CircleArrowProcess"/>
    <dgm:cxn modelId="{0D5DA53A-2CC1-4481-81FE-D4F78B897CE5}" type="presParOf" srcId="{1E461522-BC23-4539-A98E-047957290B59}" destId="{F9917DAA-E788-45FB-842F-13E78E82392D}" srcOrd="12" destOrd="0" presId="urn:microsoft.com/office/officeart/2009/layout/CircleArrowProcess"/>
    <dgm:cxn modelId="{0F26D779-14BE-463D-A146-C74BE2AFB526}" type="presParOf" srcId="{F9917DAA-E788-45FB-842F-13E78E82392D}" destId="{4A3C1A8A-B360-4B8C-B23B-A97A9AA3F8DF}" srcOrd="0" destOrd="0" presId="urn:microsoft.com/office/officeart/2009/layout/CircleArrowProcess"/>
    <dgm:cxn modelId="{1E4856CA-D531-4E33-9137-05BADE3C5620}" type="presParOf" srcId="{1E461522-BC23-4539-A98E-047957290B59}" destId="{0E192274-1341-468F-B55F-74EC8A73F1CF}" srcOrd="1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B5B55-02C0-40BC-ADB1-8C7C725B29E7}">
      <dsp:nvSpPr>
        <dsp:cNvPr id="0" name=""/>
        <dsp:cNvSpPr/>
      </dsp:nvSpPr>
      <dsp:spPr>
        <a:xfrm>
          <a:off x="1519916" y="0"/>
          <a:ext cx="1543531" cy="154366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66171-D2D4-4237-B343-4DEB2BBE49DB}">
      <dsp:nvSpPr>
        <dsp:cNvPr id="0" name=""/>
        <dsp:cNvSpPr/>
      </dsp:nvSpPr>
      <dsp:spPr>
        <a:xfrm>
          <a:off x="1860703" y="558936"/>
          <a:ext cx="861377" cy="430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rgbClr val="374151"/>
              </a:solidFill>
              <a:effectLst/>
              <a:latin typeface="Söhne"/>
            </a:rPr>
            <a:t>Smart Sensors </a:t>
          </a:r>
          <a:endParaRPr lang="en-IN" sz="900" kern="1200" dirty="0"/>
        </a:p>
      </dsp:txBody>
      <dsp:txXfrm>
        <a:off x="1860703" y="558936"/>
        <a:ext cx="861377" cy="430523"/>
      </dsp:txXfrm>
    </dsp:sp>
    <dsp:sp modelId="{43D54EA8-9EA6-413B-8932-ED1AB2B6EF32}">
      <dsp:nvSpPr>
        <dsp:cNvPr id="0" name=""/>
        <dsp:cNvSpPr/>
      </dsp:nvSpPr>
      <dsp:spPr>
        <a:xfrm>
          <a:off x="1091109" y="886729"/>
          <a:ext cx="1543531" cy="15436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4AA26-6ABA-484E-9FF2-1C1CF1A666E0}">
      <dsp:nvSpPr>
        <dsp:cNvPr id="0" name=""/>
        <dsp:cNvSpPr/>
      </dsp:nvSpPr>
      <dsp:spPr>
        <a:xfrm>
          <a:off x="1430159" y="1447694"/>
          <a:ext cx="861377" cy="430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rgbClr val="374151"/>
              </a:solidFill>
              <a:effectLst/>
              <a:latin typeface="Söhne"/>
            </a:rPr>
            <a:t>Mobile App</a:t>
          </a:r>
          <a:endParaRPr lang="en-IN" sz="900" kern="1200" dirty="0"/>
        </a:p>
      </dsp:txBody>
      <dsp:txXfrm>
        <a:off x="1430159" y="1447694"/>
        <a:ext cx="861377" cy="430523"/>
      </dsp:txXfrm>
    </dsp:sp>
    <dsp:sp modelId="{7081FA5C-C59B-4F03-A4D1-21215BCAF086}">
      <dsp:nvSpPr>
        <dsp:cNvPr id="0" name=""/>
        <dsp:cNvSpPr/>
      </dsp:nvSpPr>
      <dsp:spPr>
        <a:xfrm>
          <a:off x="1519916" y="1777514"/>
          <a:ext cx="1543531" cy="154366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01258-33F4-4A7C-BC0B-086C6D8A9DE9}">
      <dsp:nvSpPr>
        <dsp:cNvPr id="0" name=""/>
        <dsp:cNvSpPr/>
      </dsp:nvSpPr>
      <dsp:spPr>
        <a:xfrm>
          <a:off x="1860703" y="2336451"/>
          <a:ext cx="861377" cy="430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rgbClr val="374151"/>
              </a:solidFill>
              <a:effectLst/>
              <a:latin typeface="Söhne"/>
            </a:rPr>
            <a:t>AI-Powered Predictive Modeling</a:t>
          </a:r>
          <a:endParaRPr lang="en-IN" sz="900" kern="1200" dirty="0"/>
        </a:p>
      </dsp:txBody>
      <dsp:txXfrm>
        <a:off x="1860703" y="2336451"/>
        <a:ext cx="861377" cy="430523"/>
      </dsp:txXfrm>
    </dsp:sp>
    <dsp:sp modelId="{46334801-6A52-43EC-B5AC-8243DE70968C}">
      <dsp:nvSpPr>
        <dsp:cNvPr id="0" name=""/>
        <dsp:cNvSpPr/>
      </dsp:nvSpPr>
      <dsp:spPr>
        <a:xfrm>
          <a:off x="1091109" y="2666271"/>
          <a:ext cx="1543531" cy="15436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1007C-D4D8-4F54-A040-C4C8314B95FB}">
      <dsp:nvSpPr>
        <dsp:cNvPr id="0" name=""/>
        <dsp:cNvSpPr/>
      </dsp:nvSpPr>
      <dsp:spPr>
        <a:xfrm>
          <a:off x="1430159" y="3225208"/>
          <a:ext cx="861377" cy="430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rgbClr val="374151"/>
              </a:solidFill>
              <a:effectLst/>
              <a:latin typeface="Söhne"/>
            </a:rPr>
            <a:t>Legislation Advocacy</a:t>
          </a:r>
          <a:endParaRPr lang="en-IN" sz="900" kern="1200" dirty="0"/>
        </a:p>
      </dsp:txBody>
      <dsp:txXfrm>
        <a:off x="1430159" y="3225208"/>
        <a:ext cx="861377" cy="430523"/>
      </dsp:txXfrm>
    </dsp:sp>
    <dsp:sp modelId="{A91EA57F-C56C-4D8B-86F7-A869C23168D3}">
      <dsp:nvSpPr>
        <dsp:cNvPr id="0" name=""/>
        <dsp:cNvSpPr/>
      </dsp:nvSpPr>
      <dsp:spPr>
        <a:xfrm>
          <a:off x="1519916" y="3553676"/>
          <a:ext cx="1543531" cy="154366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8AFEC-0D8D-46F3-B403-73B60B5C907C}">
      <dsp:nvSpPr>
        <dsp:cNvPr id="0" name=""/>
        <dsp:cNvSpPr/>
      </dsp:nvSpPr>
      <dsp:spPr>
        <a:xfrm>
          <a:off x="1860703" y="4112613"/>
          <a:ext cx="861377" cy="430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rgbClr val="374151"/>
              </a:solidFill>
              <a:effectLst/>
              <a:latin typeface="Söhne"/>
            </a:rPr>
            <a:t>Public Awareness Campaign</a:t>
          </a:r>
          <a:endParaRPr lang="en-IN" sz="900" kern="1200" dirty="0"/>
        </a:p>
      </dsp:txBody>
      <dsp:txXfrm>
        <a:off x="1860703" y="4112613"/>
        <a:ext cx="861377" cy="430523"/>
      </dsp:txXfrm>
    </dsp:sp>
    <dsp:sp modelId="{91F4A6C4-6B89-45E7-888B-D927B8BE84A4}">
      <dsp:nvSpPr>
        <dsp:cNvPr id="0" name=""/>
        <dsp:cNvSpPr/>
      </dsp:nvSpPr>
      <dsp:spPr>
        <a:xfrm>
          <a:off x="1091109" y="4442433"/>
          <a:ext cx="1543531" cy="15436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4489D-9F9F-423D-8CDA-1198012DF9CB}">
      <dsp:nvSpPr>
        <dsp:cNvPr id="0" name=""/>
        <dsp:cNvSpPr/>
      </dsp:nvSpPr>
      <dsp:spPr>
        <a:xfrm>
          <a:off x="1430159" y="5001370"/>
          <a:ext cx="861377" cy="430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>
              <a:solidFill>
                <a:srgbClr val="374151"/>
              </a:solidFill>
              <a:effectLst/>
              <a:latin typeface="Söhne"/>
            </a:rPr>
            <a:t>Collaboration and Integration</a:t>
          </a:r>
          <a:endParaRPr lang="en-IN" sz="900" kern="1200" dirty="0"/>
        </a:p>
      </dsp:txBody>
      <dsp:txXfrm>
        <a:off x="1430159" y="5001370"/>
        <a:ext cx="861377" cy="430523"/>
      </dsp:txXfrm>
    </dsp:sp>
    <dsp:sp modelId="{4A3C1A8A-B360-4B8C-B23B-A97A9AA3F8DF}">
      <dsp:nvSpPr>
        <dsp:cNvPr id="0" name=""/>
        <dsp:cNvSpPr/>
      </dsp:nvSpPr>
      <dsp:spPr>
        <a:xfrm>
          <a:off x="1629651" y="5431894"/>
          <a:ext cx="1326087" cy="132671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92274-1341-468F-B55F-74EC8A73F1CF}">
      <dsp:nvSpPr>
        <dsp:cNvPr id="0" name=""/>
        <dsp:cNvSpPr/>
      </dsp:nvSpPr>
      <dsp:spPr>
        <a:xfrm>
          <a:off x="1860703" y="5890127"/>
          <a:ext cx="861377" cy="430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>
              <a:solidFill>
                <a:srgbClr val="374151"/>
              </a:solidFill>
              <a:effectLst/>
              <a:latin typeface="Söhne"/>
            </a:rPr>
            <a:t>Data-Driven Improvement</a:t>
          </a:r>
          <a:r>
            <a:rPr lang="en-US" sz="900" b="0" i="0" kern="1200">
              <a:solidFill>
                <a:srgbClr val="374151"/>
              </a:solidFill>
              <a:effectLst/>
              <a:latin typeface="Söhne"/>
            </a:rPr>
            <a:t>:</a:t>
          </a:r>
          <a:endParaRPr lang="en-IN" sz="900" kern="1200" dirty="0"/>
        </a:p>
      </dsp:txBody>
      <dsp:txXfrm>
        <a:off x="1860703" y="5890127"/>
        <a:ext cx="861377" cy="430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B909-FBC6-1FCB-5D05-6CD34FC88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4D867-CFF4-33BB-EA9A-10F3058A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04CA-3D1B-B3C1-9C1D-2D0F85A9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C770-A657-4C2F-9089-5992A15BF31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7841-9698-DDE8-D650-F35E290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EA36-F43D-82C5-47AD-3C500A1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AA31-15E8-45BE-B034-29871EC17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8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41B4-4913-1EB3-2772-E97BE155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8B87B-A9A5-4E98-9305-398F547B4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4FFC-B21B-4F7C-F4EA-8DBA427A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C770-A657-4C2F-9089-5992A15BF31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D880-8047-5BEB-37D3-294261C7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F1AC-D50A-732A-7EA2-00210347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AA31-15E8-45BE-B034-29871EC17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61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BE569-D804-BE31-90E5-972490635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56A2A-CA87-7E33-9B5E-E3CC13160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CA64-1B24-1801-D37A-0F18E9E4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C770-A657-4C2F-9089-5992A15BF31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294A7-B91E-58EE-BDF7-68194BD7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D5C2-9DF7-F044-BC66-AAF4CF59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AA31-15E8-45BE-B034-29871EC17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7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BE02-7C15-EA95-D695-C91D93FA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7C8E-F1C9-CE44-D48F-544F619A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2886-060C-78AC-36AB-749E7B47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C770-A657-4C2F-9089-5992A15BF31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16B6-DE89-0EC4-40E7-4C052150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A4A4-1D14-DA1C-82E6-9AF21DFA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AA31-15E8-45BE-B034-29871EC17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59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B510-1A27-1093-EC56-29DE2713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AB29-0716-9985-C9D8-5B4BB84FD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EBDC-EBFE-C5D1-1BF3-2B3BCE18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C770-A657-4C2F-9089-5992A15BF31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265D3-4613-A8D9-AF61-7C274D1B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895C-E546-3845-27ED-49D75191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AA31-15E8-45BE-B034-29871EC17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7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877A-845B-5C73-A05C-018A6D64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E6C4-F972-3C12-7A0B-87039F5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CD35-B6B8-AC19-64B2-AEC5FC211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48464-51DB-6A3E-DC7F-FB0021EE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C770-A657-4C2F-9089-5992A15BF31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C1BF-D7A3-7D85-4F49-BC166289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DF73-0F43-ACFD-9ABE-1DE318C7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AA31-15E8-45BE-B034-29871EC17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4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26CB-D34F-D0F9-E105-2A10E507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D9CB1-D438-9112-236F-4A8A5A729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66581-652E-E4F2-6C3E-5C60D742C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D109C-292C-FD37-52C1-16A49DAF6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D7CDB-43DE-A24C-B034-B2DB9DE73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8BDBE-3BD1-9D9C-687F-768FFD90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C770-A657-4C2F-9089-5992A15BF31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7E7A0-433D-6FF4-FEC2-5E3E96EA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A552B-F8EC-FCB4-34CA-B1B42A54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AA31-15E8-45BE-B034-29871EC17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F921-D826-4163-40A7-BA025741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9AF50-C58D-314B-F594-96FFEFF0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C770-A657-4C2F-9089-5992A15BF31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5D45A-0AB7-ACC0-51BA-AD67E314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69EA0-7F5C-A418-AA13-61CDD13F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AA31-15E8-45BE-B034-29871EC17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8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7194C-156F-CD72-3B25-9FB9BE16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C770-A657-4C2F-9089-5992A15BF31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29724-4521-08B2-D214-4DD8871C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DA587-0E9B-62A3-71CC-EB66F282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AA31-15E8-45BE-B034-29871EC17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3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48DA-C05D-93C0-BBB2-437BB9FC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1961-94A1-332F-E455-B4E00971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1491-A6BD-306B-BDDA-2A21C010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4D7E0-56D7-EA86-9628-2F07EBC0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C770-A657-4C2F-9089-5992A15BF31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8FD23-CA2B-4A88-18A0-34C6BD3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41827-3C83-0816-A6FB-75099E4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AA31-15E8-45BE-B034-29871EC17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3E5F-D55A-CFF0-2022-CB3AC5BC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A46C4-B814-1FB7-DB5E-D0EB9ECBE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48E7D-BBDF-D2F6-F2D7-EB81C7ED8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E5DF9-98F9-B10D-A142-4D3D48C6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C770-A657-4C2F-9089-5992A15BF31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3B8EA-6FA7-B1B8-F5B3-1532F9D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893CC-471A-1EE3-F705-EA640B31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AA31-15E8-45BE-B034-29871EC17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5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9E057-0866-8CE5-567F-48FC75FD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9DBF5-8D81-2CF8-2E39-ED3317862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97D5-5032-7431-4898-21D278BDA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C770-A657-4C2F-9089-5992A15BF31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241C-BCD4-9F01-C4B2-6A854138E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A71D-AE82-B0AF-A4DE-80EB4E1F2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AA31-15E8-45BE-B034-29871EC17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854F10-9B32-63CC-2AFF-04A4721E52B9}"/>
              </a:ext>
            </a:extLst>
          </p:cNvPr>
          <p:cNvSpPr txBox="1"/>
          <p:nvPr/>
        </p:nvSpPr>
        <p:spPr>
          <a:xfrm>
            <a:off x="385010" y="2951946"/>
            <a:ext cx="581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Name: Gagan Deep Gupta</a:t>
            </a:r>
          </a:p>
          <a:p>
            <a:r>
              <a:rPr lang="en-IN" sz="2400" dirty="0"/>
              <a:t>Email: gagandeepgupta02@gmail.com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578D0-42E6-D4B8-F1C2-E1145E79AB02}"/>
              </a:ext>
            </a:extLst>
          </p:cNvPr>
          <p:cNvSpPr txBox="1"/>
          <p:nvPr/>
        </p:nvSpPr>
        <p:spPr>
          <a:xfrm>
            <a:off x="385010" y="3865146"/>
            <a:ext cx="5111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Problem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tatement: </a:t>
            </a:r>
            <a:r>
              <a:rPr lang="en-US" sz="2000" b="0" i="0" dirty="0">
                <a:effectLst/>
                <a:latin typeface="Söhne"/>
              </a:rPr>
              <a:t>Accidental lock-ins of children and pets in vehicles are distressing and potentially life-threatening situations. These incidents occur more frequently than we might realize, especially in hot or cold weather, and can lead to severe health risks. Developing a comprehensive solution to address this issue is of utmost importance.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189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CED7-3530-8022-98FD-46C3B7D8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521" y="2244029"/>
            <a:ext cx="10515600" cy="1325563"/>
          </a:xfrm>
        </p:spPr>
        <p:txBody>
          <a:bodyPr>
            <a:no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609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FBFB49-08D7-734C-0B12-3420C6EABE73}"/>
              </a:ext>
            </a:extLst>
          </p:cNvPr>
          <p:cNvSpPr txBox="1"/>
          <p:nvPr/>
        </p:nvSpPr>
        <p:spPr>
          <a:xfrm>
            <a:off x="250258" y="375385"/>
            <a:ext cx="116176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i="0" dirty="0">
                <a:solidFill>
                  <a:schemeClr val="tx1"/>
                </a:solidFill>
                <a:effectLst/>
                <a:latin typeface="Söhne"/>
              </a:rPr>
              <a:t>Project Description: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This project's core objective is to develop a sophisticated system to prevent accidental lock-ins in vehicles, with a primary focus on protecting children and pets. Key components include smart sensors with a connected mobile app for real-time monitoring, AI-driven predictive modeling for proactive warnings, and advocacy for vehicle safety legislation. In addition, an educational campaign, collaboration with stakeholders, and continuous data analysis ensure a comprehensive solution. The project strives to reduce accidents, emotional distress, and promote responsible vehicle ownership, ultimately enhancing the safety of vulnerable occupants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25E5D-C902-B7A8-0BCD-7B4255C1B1D0}"/>
              </a:ext>
            </a:extLst>
          </p:cNvPr>
          <p:cNvSpPr txBox="1"/>
          <p:nvPr/>
        </p:nvSpPr>
        <p:spPr>
          <a:xfrm>
            <a:off x="287154" y="2789296"/>
            <a:ext cx="116176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Highlight the problem:</a:t>
            </a:r>
          </a:p>
          <a:p>
            <a:r>
              <a:rPr lang="en-IN" b="1" i="0" dirty="0">
                <a:effectLst/>
                <a:latin typeface="Söhne"/>
              </a:rPr>
              <a:t>1.Life-Threatening Emergencies:</a:t>
            </a:r>
            <a:r>
              <a:rPr lang="en-US" b="0" i="0" dirty="0">
                <a:effectLst/>
                <a:latin typeface="Söhne"/>
              </a:rPr>
              <a:t>Vulnerable occupants (children and pets) face life-threatening situations when accidentally locked inside vehicles, particularly in extreme weather conditions.</a:t>
            </a:r>
          </a:p>
          <a:p>
            <a:r>
              <a:rPr lang="en-IN" b="1" i="0" dirty="0">
                <a:effectLst/>
                <a:latin typeface="Söhne"/>
              </a:rPr>
              <a:t>2.Emotional Distress:</a:t>
            </a:r>
            <a:r>
              <a:rPr lang="en-US" b="0" i="0" dirty="0">
                <a:effectLst/>
                <a:latin typeface="Söhne"/>
              </a:rPr>
              <a:t>Caregivers and vehicle owners experience severe emotional distress when they inadvertently leave loved ones inside a vehicle, often resulting in long-lasting trauma.</a:t>
            </a:r>
            <a:endParaRPr lang="en-US" dirty="0"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3.Legal Consequences:</a:t>
            </a:r>
            <a:r>
              <a:rPr lang="en-US" b="0" i="0" dirty="0">
                <a:effectLst/>
                <a:latin typeface="Söhne"/>
              </a:rPr>
              <a:t>Accidental lock-ins can lead to legal consequences for caregivers, compounding the emotional distress and financial burdens.</a:t>
            </a:r>
          </a:p>
          <a:p>
            <a:r>
              <a:rPr lang="en-IN" b="1" i="0" dirty="0">
                <a:effectLst/>
                <a:latin typeface="Söhne"/>
              </a:rPr>
              <a:t>4.Strain on Emergency Services:</a:t>
            </a:r>
            <a:r>
              <a:rPr lang="en-US" b="0" i="0" dirty="0">
                <a:effectLst/>
                <a:latin typeface="Söhne"/>
              </a:rPr>
              <a:t>Frequent emergency calls to rescue locked-in occupants strain emergency services, diverting resources from other critical situations and causing undue stress on responders.</a:t>
            </a:r>
            <a:endParaRPr lang="en-US" dirty="0"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5.Missed Technological Advancements:</a:t>
            </a:r>
            <a:r>
              <a:rPr lang="en-US" b="0" i="0" dirty="0">
                <a:effectLst/>
                <a:latin typeface="Söhne"/>
              </a:rPr>
              <a:t>The ongoing problem highlights a critical gap in vehicle safety, preventing the realization of potential technological advancements in preventing accidental lock-ins.</a:t>
            </a:r>
          </a:p>
          <a:p>
            <a:r>
              <a:rPr lang="en-IN" b="1" i="0" dirty="0">
                <a:effectLst/>
                <a:latin typeface="Söhne"/>
              </a:rPr>
              <a:t>6.Lack of Awareness:</a:t>
            </a:r>
            <a:r>
              <a:rPr lang="en-US" b="0" i="0" dirty="0">
                <a:effectLst/>
                <a:latin typeface="Söhne"/>
              </a:rPr>
              <a:t>Limited public awareness about the dangers of accidental lock-ins and responsible vehicle ownership perpetuates the problem, putting more lives at risk.</a:t>
            </a:r>
            <a:endParaRPr lang="en-IN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2307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E4B559-626B-2E50-280C-8E5EED624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030668"/>
              </p:ext>
            </p:extLst>
          </p:nvPr>
        </p:nvGraphicFramePr>
        <p:xfrm>
          <a:off x="8037443" y="49695"/>
          <a:ext cx="4154557" cy="675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ECFA65-10EB-BAB5-A4EC-DEBA4F996179}"/>
              </a:ext>
            </a:extLst>
          </p:cNvPr>
          <p:cNvSpPr txBox="1"/>
          <p:nvPr/>
        </p:nvSpPr>
        <p:spPr>
          <a:xfrm>
            <a:off x="709549" y="1098849"/>
            <a:ext cx="80205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0" dirty="0">
                <a:effectLst/>
                <a:latin typeface="Söhne"/>
              </a:rPr>
              <a:t>1.Smart Sensors and Mobile App</a:t>
            </a:r>
            <a:r>
              <a:rPr lang="en-US" sz="1800" b="0" i="0" dirty="0">
                <a:effectLst/>
                <a:latin typeface="Söhne"/>
              </a:rPr>
              <a:t>: Implementing smart sensors in vehicles to detect occupants and connect to a user-friendly mobile app for real-time monitoring.</a:t>
            </a:r>
          </a:p>
          <a:p>
            <a:pPr>
              <a:lnSpc>
                <a:spcPct val="150000"/>
              </a:lnSpc>
            </a:pPr>
            <a:r>
              <a:rPr lang="en-US" sz="1800" b="1" i="0" dirty="0">
                <a:effectLst/>
                <a:latin typeface="Söhne"/>
              </a:rPr>
              <a:t>2.AI-Powered Predictive Modeling</a:t>
            </a:r>
            <a:r>
              <a:rPr lang="en-US" sz="1800" b="0" i="0" dirty="0">
                <a:effectLst/>
                <a:latin typeface="Söhne"/>
              </a:rPr>
              <a:t>: Utilizing AI algorithms to forecast potential lock-in scenarios and provide proactive warnings to caregivers.</a:t>
            </a:r>
          </a:p>
          <a:p>
            <a:pPr>
              <a:lnSpc>
                <a:spcPct val="150000"/>
              </a:lnSpc>
            </a:pPr>
            <a:r>
              <a:rPr lang="en-US" sz="1800" b="1" i="0" dirty="0">
                <a:effectLst/>
                <a:latin typeface="Söhne"/>
              </a:rPr>
              <a:t>3.Legislation Advocacy</a:t>
            </a:r>
            <a:r>
              <a:rPr lang="en-US" sz="1800" b="0" i="0" dirty="0">
                <a:effectLst/>
                <a:latin typeface="Söhne"/>
              </a:rPr>
              <a:t>: Advocating for legislation mandating the integration of lock-in prevention systems in vehicles, ensuring a systemic approach to the problem.</a:t>
            </a:r>
          </a:p>
          <a:p>
            <a:pPr>
              <a:lnSpc>
                <a:spcPct val="150000"/>
              </a:lnSpc>
            </a:pPr>
            <a:r>
              <a:rPr lang="en-US" sz="1800" b="1" i="0" dirty="0">
                <a:effectLst/>
                <a:latin typeface="Söhne"/>
              </a:rPr>
              <a:t>4.Public Awareness Campaign</a:t>
            </a:r>
            <a:r>
              <a:rPr lang="en-US" sz="1800" b="0" i="0" dirty="0">
                <a:effectLst/>
                <a:latin typeface="Söhne"/>
              </a:rPr>
              <a:t>: Creating an educational campaign to raise awareness and encourage responsible vehicle ownership among the general public.</a:t>
            </a:r>
          </a:p>
          <a:p>
            <a:pPr>
              <a:lnSpc>
                <a:spcPct val="150000"/>
              </a:lnSpc>
            </a:pPr>
            <a:r>
              <a:rPr lang="en-US" sz="1800" b="1" i="0" dirty="0">
                <a:effectLst/>
                <a:latin typeface="Söhne"/>
              </a:rPr>
              <a:t>5.Collaboration and Integration</a:t>
            </a:r>
            <a:r>
              <a:rPr lang="en-US" sz="1800" b="0" i="0" dirty="0">
                <a:effectLst/>
                <a:latin typeface="Söhne"/>
              </a:rPr>
              <a:t>: Collaborating with automobile manufacturers and key stakeholders to integrate safety technology and promote the project's mission.</a:t>
            </a:r>
          </a:p>
          <a:p>
            <a:pPr>
              <a:lnSpc>
                <a:spcPct val="150000"/>
              </a:lnSpc>
            </a:pPr>
            <a:r>
              <a:rPr lang="en-US" sz="1800" b="1" i="0" dirty="0">
                <a:effectLst/>
                <a:latin typeface="Söhne"/>
              </a:rPr>
              <a:t>6.Data-Driven Improvement</a:t>
            </a:r>
            <a:r>
              <a:rPr lang="en-US" sz="1800" b="0" i="0" dirty="0">
                <a:effectLst/>
                <a:latin typeface="Söhne"/>
              </a:rPr>
              <a:t>: Collecting and analyzing data on lock-in incidents to continuously enhance the system's effectiveness.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3A7D-D8E4-2250-4376-1AC89585BC0A}"/>
              </a:ext>
            </a:extLst>
          </p:cNvPr>
          <p:cNvSpPr txBox="1"/>
          <p:nvPr/>
        </p:nvSpPr>
        <p:spPr>
          <a:xfrm>
            <a:off x="709549" y="252263"/>
            <a:ext cx="613232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IDEA/IMPLEMENTATION –</a:t>
            </a:r>
          </a:p>
          <a:p>
            <a:endParaRPr lang="en-IN" sz="2000" b="1" dirty="0"/>
          </a:p>
          <a:p>
            <a:r>
              <a:rPr lang="en-US" dirty="0"/>
              <a:t>The solution operates on six independent and correlated stages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3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DB19E-4BBD-A585-351C-258D413BE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326" y="216210"/>
            <a:ext cx="4316610" cy="2630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2C65E-8082-D514-458F-624EE06B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326" y="3008253"/>
            <a:ext cx="4669264" cy="3633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67CA3-46D0-04E6-ED7F-6A80026E07B3}"/>
              </a:ext>
            </a:extLst>
          </p:cNvPr>
          <p:cNvSpPr txBox="1"/>
          <p:nvPr/>
        </p:nvSpPr>
        <p:spPr>
          <a:xfrm>
            <a:off x="1569308" y="580768"/>
            <a:ext cx="295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Smart Sensor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14A29-A4D9-4B33-DA37-4E9172C7605C}"/>
              </a:ext>
            </a:extLst>
          </p:cNvPr>
          <p:cNvSpPr txBox="1"/>
          <p:nvPr/>
        </p:nvSpPr>
        <p:spPr>
          <a:xfrm>
            <a:off x="344761" y="2847066"/>
            <a:ext cx="6105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1. Arduino Temperature Sensor</a:t>
            </a:r>
          </a:p>
          <a:p>
            <a:endParaRPr lang="en-IN" sz="3600" dirty="0"/>
          </a:p>
          <a:p>
            <a:r>
              <a:rPr lang="en-IN" sz="3600" dirty="0"/>
              <a:t>2. Arduino Motion Sensor</a:t>
            </a:r>
          </a:p>
        </p:txBody>
      </p:sp>
    </p:spTree>
    <p:extLst>
      <p:ext uri="{BB962C8B-B14F-4D97-AF65-F5344CB8AC3E}">
        <p14:creationId xmlns:p14="http://schemas.microsoft.com/office/powerpoint/2010/main" val="312217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1FBDF-526F-B399-25DE-E20330ACD8CA}"/>
              </a:ext>
            </a:extLst>
          </p:cNvPr>
          <p:cNvSpPr txBox="1"/>
          <p:nvPr/>
        </p:nvSpPr>
        <p:spPr>
          <a:xfrm>
            <a:off x="1581666" y="531341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Mobile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D44A2-F090-90C1-8324-789C9C2E8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45" y="1177672"/>
            <a:ext cx="2631989" cy="5168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CC284C-D4F2-953F-AD30-1197E226B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" y="1285101"/>
            <a:ext cx="2631989" cy="5168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53578D-54BD-2F62-733E-145059FF9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98" y="1285100"/>
            <a:ext cx="2631989" cy="51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2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A7A45-1D73-41C8-2349-22E4873C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06" y="979861"/>
            <a:ext cx="5024453" cy="4469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F5615-1BC0-FF92-31B0-B888591F80E7}"/>
              </a:ext>
            </a:extLst>
          </p:cNvPr>
          <p:cNvSpPr txBox="1"/>
          <p:nvPr/>
        </p:nvSpPr>
        <p:spPr>
          <a:xfrm>
            <a:off x="7160739" y="673443"/>
            <a:ext cx="3824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i="0" dirty="0">
                <a:effectLst/>
                <a:latin typeface="Söhne"/>
              </a:rPr>
              <a:t>Public Awareness Campaign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94B96-D058-A17B-D927-AE9FC3931085}"/>
              </a:ext>
            </a:extLst>
          </p:cNvPr>
          <p:cNvSpPr txBox="1"/>
          <p:nvPr/>
        </p:nvSpPr>
        <p:spPr>
          <a:xfrm>
            <a:off x="6938317" y="1859339"/>
            <a:ext cx="4664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Söhne"/>
              </a:rPr>
              <a:t>Create and implement an educational campaign to raise awareness about the dangers of accidental lock-ins and promote responsible vehicle ownership.</a:t>
            </a:r>
            <a:endParaRPr lang="en-US" sz="28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09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F0F9E-2F25-DFEC-023A-ED8E3634B2B9}"/>
              </a:ext>
            </a:extLst>
          </p:cNvPr>
          <p:cNvSpPr txBox="1"/>
          <p:nvPr/>
        </p:nvSpPr>
        <p:spPr>
          <a:xfrm>
            <a:off x="360040" y="1415949"/>
            <a:ext cx="6429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Expanded Resources:</a:t>
            </a:r>
            <a:r>
              <a:rPr lang="en-US" b="0" i="0" dirty="0">
                <a:effectLst/>
                <a:latin typeface="Söhne"/>
              </a:rPr>
              <a:t> Partnerships provide additional financial, technical, and human resources, enabling the project to achieve its goals more effectively.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Diverse Expertise:</a:t>
            </a:r>
            <a:r>
              <a:rPr lang="en-US" b="0" i="0" dirty="0">
                <a:effectLst/>
                <a:latin typeface="Söhne"/>
              </a:rPr>
              <a:t> Collaboration with different organizations brings a wide range of expertise, contributing to the project's success by addressing various aspects of the issue.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Broader Audiences:</a:t>
            </a:r>
            <a:r>
              <a:rPr lang="en-US" b="0" i="0" dirty="0">
                <a:effectLst/>
                <a:latin typeface="Söhne"/>
              </a:rPr>
              <a:t> Partnerships extend the project's outreach to diverse audiences, reaching more caregivers, pet owners, and relevant stakeholders.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Credibility and Trust:</a:t>
            </a:r>
            <a:r>
              <a:rPr lang="en-US" b="0" i="0" dirty="0">
                <a:effectLst/>
                <a:latin typeface="Söhne"/>
              </a:rPr>
              <a:t> Partnering with reputable organizations lends credibility to the project, making it more trustworthy and convincing for the public.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Amplified Impact:</a:t>
            </a:r>
            <a:r>
              <a:rPr lang="en-US" b="0" i="0" dirty="0">
                <a:effectLst/>
                <a:latin typeface="Söhne"/>
              </a:rPr>
              <a:t> Joint campaigns, coordinated efforts, and shared networks amplify the project's message and advocacy efforts, ultimately increasing its overall impact.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2BA1C-1E0D-CF2C-2C0A-54C0FB4EC7C5}"/>
              </a:ext>
            </a:extLst>
          </p:cNvPr>
          <p:cNvSpPr txBox="1"/>
          <p:nvPr/>
        </p:nvSpPr>
        <p:spPr>
          <a:xfrm>
            <a:off x="1540701" y="626301"/>
            <a:ext cx="4575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dirty="0">
                <a:effectLst/>
                <a:latin typeface="Söhne"/>
              </a:rPr>
              <a:t>Collaboration and Integration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E22E9D-DE14-B590-3F48-012FDBFBE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60" y="106346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4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53E6DF-E263-C189-71F9-119FFFA88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33" y="333506"/>
            <a:ext cx="571500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37AC5-FA0B-E852-BB07-5908D0699E02}"/>
              </a:ext>
            </a:extLst>
          </p:cNvPr>
          <p:cNvSpPr txBox="1"/>
          <p:nvPr/>
        </p:nvSpPr>
        <p:spPr>
          <a:xfrm>
            <a:off x="188934" y="1951672"/>
            <a:ext cx="61935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Rigorous testing and validation processes include functional, user, simulation, environmental, data accuracy, security, interoperability, regulatory compliance, field, and third-party assessments. These ensure system functionality, user-friendliness, accuracy, safety, and compliance while allowing continuous improvement and obtaining regulatory approvals and certifications as needed.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147AD-090E-8538-D6C6-F3B8321FD043}"/>
              </a:ext>
            </a:extLst>
          </p:cNvPr>
          <p:cNvSpPr txBox="1"/>
          <p:nvPr/>
        </p:nvSpPr>
        <p:spPr>
          <a:xfrm>
            <a:off x="1290181" y="964504"/>
            <a:ext cx="3463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dirty="0">
                <a:effectLst/>
                <a:latin typeface="Söhne"/>
              </a:rPr>
              <a:t>Testing and Validation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8605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5956-12DC-99E1-C2B2-EA5E5E65CE4C}"/>
              </a:ext>
            </a:extLst>
          </p:cNvPr>
          <p:cNvSpPr txBox="1"/>
          <p:nvPr/>
        </p:nvSpPr>
        <p:spPr>
          <a:xfrm>
            <a:off x="5392923" y="290072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3F591-9D88-DF32-8BE3-19083144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01" y="1530012"/>
            <a:ext cx="12147686" cy="46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7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97</TotalTime>
  <Words>739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Bhumika</dc:creator>
  <cp:lastModifiedBy>Bhumika</cp:lastModifiedBy>
  <cp:revision>1</cp:revision>
  <dcterms:created xsi:type="dcterms:W3CDTF">2023-11-04T19:33:35Z</dcterms:created>
  <dcterms:modified xsi:type="dcterms:W3CDTF">2023-11-04T21:10:49Z</dcterms:modified>
</cp:coreProperties>
</file>