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50" r:id="rId1"/>
  </p:sldMasterIdLst>
  <p:notesMasterIdLst>
    <p:notesMasterId r:id="rId26"/>
  </p:notesMasterIdLst>
  <p:sldIdLst>
    <p:sldId id="281" r:id="rId2"/>
    <p:sldId id="278" r:id="rId3"/>
    <p:sldId id="280" r:id="rId4"/>
    <p:sldId id="279" r:id="rId5"/>
    <p:sldId id="294" r:id="rId6"/>
    <p:sldId id="295" r:id="rId7"/>
    <p:sldId id="296" r:id="rId8"/>
    <p:sldId id="282" r:id="rId9"/>
    <p:sldId id="297" r:id="rId10"/>
    <p:sldId id="298" r:id="rId11"/>
    <p:sldId id="290" r:id="rId12"/>
    <p:sldId id="307" r:id="rId13"/>
    <p:sldId id="30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292" r:id="rId23"/>
    <p:sldId id="309" r:id="rId24"/>
    <p:sldId id="293" r:id="rId2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A7FE58-D1E7-4F1B-8098-20BC5E322B5D}" v="1028" dt="2023-08-15T09:33:45.676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0"/>
    <p:restoredTop sz="94609" autoAdjust="0"/>
  </p:normalViewPr>
  <p:slideViewPr>
    <p:cSldViewPr snapToGrid="0" snapToObjects="1">
      <p:cViewPr varScale="1">
        <p:scale>
          <a:sx n="74" d="100"/>
          <a:sy n="74" d="100"/>
        </p:scale>
        <p:origin x="1003" y="8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61ABE70-7AA6-E512-AA26-D2D50F4C4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800" y="1273583"/>
            <a:ext cx="3856398" cy="385639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35F8033-D06C-B0CD-CB25-7DE7D18C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201" y="4728726"/>
            <a:ext cx="8588281" cy="2965016"/>
          </a:xfrm>
        </p:spPr>
        <p:txBody>
          <a:bodyPr/>
          <a:lstStyle/>
          <a:p>
            <a:pPr algn="ctr"/>
            <a:r>
              <a:rPr lang="en-IN" sz="7200" dirty="0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5EED8-F106-1728-D07C-02BE740A0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770" y="3289775"/>
            <a:ext cx="10764455" cy="1881009"/>
          </a:xfrm>
        </p:spPr>
        <p:txBody>
          <a:bodyPr/>
          <a:lstStyle/>
          <a:p>
            <a:r>
              <a:rPr lang="en-IN" dirty="0"/>
              <a:t>Diagrams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21385C-97E0-76D2-BBB3-40E83A80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5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65" name="Title 64">
            <a:extLst>
              <a:ext uri="{FF2B5EF4-FFF2-40B4-BE49-F238E27FC236}">
                <a16:creationId xmlns:a16="http://schemas.microsoft.com/office/drawing/2014/main" id="{FB59009E-DD9E-0A08-57E9-13CE8114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674" y="24384"/>
            <a:ext cx="8165592" cy="768096"/>
          </a:xfrm>
        </p:spPr>
        <p:txBody>
          <a:bodyPr/>
          <a:lstStyle/>
          <a:p>
            <a:pPr algn="ctr"/>
            <a:r>
              <a:rPr lang="en-IN" dirty="0"/>
              <a:t>Data flow diagram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02C5824-883F-3514-39B9-B31EC6B7A652}"/>
              </a:ext>
            </a:extLst>
          </p:cNvPr>
          <p:cNvSpPr/>
          <p:nvPr/>
        </p:nvSpPr>
        <p:spPr>
          <a:xfrm>
            <a:off x="6801218" y="2930013"/>
            <a:ext cx="1625027" cy="14945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Instant</a:t>
            </a:r>
          </a:p>
          <a:p>
            <a:pPr algn="ctr"/>
            <a:r>
              <a:rPr lang="en-US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uniform</a:t>
            </a:r>
            <a:endParaRPr lang="en-IN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2170DB8-115E-8801-70BD-2D80311F20AB}"/>
              </a:ext>
            </a:extLst>
          </p:cNvPr>
          <p:cNvCxnSpPr>
            <a:stCxn id="2" idx="0"/>
          </p:cNvCxnSpPr>
          <p:nvPr/>
        </p:nvCxnSpPr>
        <p:spPr>
          <a:xfrm flipH="1" flipV="1">
            <a:off x="7610168" y="1573161"/>
            <a:ext cx="3564" cy="135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43AF3E-AFAB-2E22-B4B5-4008EA78B89D}"/>
              </a:ext>
            </a:extLst>
          </p:cNvPr>
          <p:cNvCxnSpPr>
            <a:stCxn id="2" idx="7"/>
          </p:cNvCxnSpPr>
          <p:nvPr/>
        </p:nvCxnSpPr>
        <p:spPr>
          <a:xfrm flipV="1">
            <a:off x="8188265" y="2251587"/>
            <a:ext cx="975400" cy="89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325D10-1C52-7626-C7F7-E37EF53C2C48}"/>
              </a:ext>
            </a:extLst>
          </p:cNvPr>
          <p:cNvCxnSpPr>
            <a:stCxn id="2" idx="6"/>
          </p:cNvCxnSpPr>
          <p:nvPr/>
        </p:nvCxnSpPr>
        <p:spPr>
          <a:xfrm flipV="1">
            <a:off x="8426245" y="3677264"/>
            <a:ext cx="13470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D1238A-FF58-02A2-88B9-15D3B16ACA98}"/>
              </a:ext>
            </a:extLst>
          </p:cNvPr>
          <p:cNvCxnSpPr>
            <a:stCxn id="2" idx="5"/>
          </p:cNvCxnSpPr>
          <p:nvPr/>
        </p:nvCxnSpPr>
        <p:spPr>
          <a:xfrm>
            <a:off x="8188265" y="4205651"/>
            <a:ext cx="1270367" cy="651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5F7983-4113-6457-41B5-02ED5450BD99}"/>
              </a:ext>
            </a:extLst>
          </p:cNvPr>
          <p:cNvCxnSpPr>
            <a:cxnSpLocks/>
          </p:cNvCxnSpPr>
          <p:nvPr/>
        </p:nvCxnSpPr>
        <p:spPr>
          <a:xfrm flipH="1" flipV="1">
            <a:off x="6119522" y="1969993"/>
            <a:ext cx="1069211" cy="1065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C24757-5EAD-5B8D-DF2B-21F936F7903F}"/>
              </a:ext>
            </a:extLst>
          </p:cNvPr>
          <p:cNvCxnSpPr>
            <a:cxnSpLocks/>
            <a:stCxn id="2" idx="2"/>
            <a:endCxn id="32" idx="3"/>
          </p:cNvCxnSpPr>
          <p:nvPr/>
        </p:nvCxnSpPr>
        <p:spPr>
          <a:xfrm flipH="1">
            <a:off x="5514337" y="3677265"/>
            <a:ext cx="1286881" cy="29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E8ABB3-6BE6-3294-AED1-E103B1288C91}"/>
              </a:ext>
            </a:extLst>
          </p:cNvPr>
          <p:cNvCxnSpPr>
            <a:stCxn id="2" idx="3"/>
          </p:cNvCxnSpPr>
          <p:nvPr/>
        </p:nvCxnSpPr>
        <p:spPr>
          <a:xfrm flipH="1">
            <a:off x="5958348" y="4205651"/>
            <a:ext cx="1080850" cy="82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30020E-7916-E085-AF14-8327B9B5B824}"/>
              </a:ext>
            </a:extLst>
          </p:cNvPr>
          <p:cNvCxnSpPr>
            <a:cxnSpLocks/>
            <a:stCxn id="2" idx="4"/>
          </p:cNvCxnSpPr>
          <p:nvPr/>
        </p:nvCxnSpPr>
        <p:spPr>
          <a:xfrm flipH="1">
            <a:off x="7610168" y="4424516"/>
            <a:ext cx="3564" cy="1229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62DED11-5FFF-B4D8-5D7E-4CFCABFD2424}"/>
              </a:ext>
            </a:extLst>
          </p:cNvPr>
          <p:cNvSpPr/>
          <p:nvPr/>
        </p:nvSpPr>
        <p:spPr>
          <a:xfrm>
            <a:off x="7023192" y="1250664"/>
            <a:ext cx="1173952" cy="330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REGISTER /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LOGIN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96C870-6AB8-E884-4EDE-6E2F0BDA9F60}"/>
              </a:ext>
            </a:extLst>
          </p:cNvPr>
          <p:cNvSpPr/>
          <p:nvPr/>
        </p:nvSpPr>
        <p:spPr>
          <a:xfrm>
            <a:off x="9458632" y="4691953"/>
            <a:ext cx="1271636" cy="330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GIVE FEEDBACK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CD1DE4-41F9-5860-B622-09AFF4776B70}"/>
              </a:ext>
            </a:extLst>
          </p:cNvPr>
          <p:cNvSpPr/>
          <p:nvPr/>
        </p:nvSpPr>
        <p:spPr>
          <a:xfrm>
            <a:off x="6876313" y="5653548"/>
            <a:ext cx="1474838" cy="330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ADMIN LOGIN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0AA041-E18D-3B59-D980-29D8F7AF2631}"/>
              </a:ext>
            </a:extLst>
          </p:cNvPr>
          <p:cNvSpPr/>
          <p:nvPr/>
        </p:nvSpPr>
        <p:spPr>
          <a:xfrm>
            <a:off x="4168877" y="4868934"/>
            <a:ext cx="1789471" cy="330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MANAGE USER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9E4537-4A4B-7B96-9EE6-AE906BCE672E}"/>
              </a:ext>
            </a:extLst>
          </p:cNvPr>
          <p:cNvSpPr/>
          <p:nvPr/>
        </p:nvSpPr>
        <p:spPr>
          <a:xfrm>
            <a:off x="4711656" y="1588204"/>
            <a:ext cx="1474838" cy="330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MANAGE FEEDBACK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AD6E9C-2E19-B994-D826-57EDBE68EA5E}"/>
              </a:ext>
            </a:extLst>
          </p:cNvPr>
          <p:cNvSpPr/>
          <p:nvPr/>
        </p:nvSpPr>
        <p:spPr>
          <a:xfrm>
            <a:off x="9163665" y="2069690"/>
            <a:ext cx="1474838" cy="330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SELL UNIFORMS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3ED3F2-0C8C-967F-719E-FAAF76B5131E}"/>
              </a:ext>
            </a:extLst>
          </p:cNvPr>
          <p:cNvSpPr/>
          <p:nvPr/>
        </p:nvSpPr>
        <p:spPr>
          <a:xfrm>
            <a:off x="9770560" y="3533711"/>
            <a:ext cx="1625026" cy="330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BUY UNIFORMS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FBCCB5-6563-8854-2E3A-8F463F902110}"/>
              </a:ext>
            </a:extLst>
          </p:cNvPr>
          <p:cNvSpPr/>
          <p:nvPr/>
        </p:nvSpPr>
        <p:spPr>
          <a:xfrm>
            <a:off x="4170022" y="3807429"/>
            <a:ext cx="1344315" cy="330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MANAGE SELLEING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D3C06C-E42F-76C9-C886-90EB16EE97AE}"/>
              </a:ext>
            </a:extLst>
          </p:cNvPr>
          <p:cNvSpPr/>
          <p:nvPr/>
        </p:nvSpPr>
        <p:spPr>
          <a:xfrm>
            <a:off x="4039499" y="2720208"/>
            <a:ext cx="1474838" cy="330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MANAGE BUYING</a:t>
            </a:r>
            <a:endParaRPr lang="en-IN" sz="12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398602-4CCB-434E-0F5B-BD77B49D6C16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5514337" y="2885390"/>
            <a:ext cx="1329613" cy="497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65" name="Title 64">
            <a:extLst>
              <a:ext uri="{FF2B5EF4-FFF2-40B4-BE49-F238E27FC236}">
                <a16:creationId xmlns:a16="http://schemas.microsoft.com/office/drawing/2014/main" id="{FB59009E-DD9E-0A08-57E9-13CE8114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674" y="24384"/>
            <a:ext cx="8165592" cy="768096"/>
          </a:xfrm>
        </p:spPr>
        <p:txBody>
          <a:bodyPr/>
          <a:lstStyle/>
          <a:p>
            <a:pPr algn="ctr"/>
            <a:r>
              <a:rPr lang="en-US" sz="2800" dirty="0"/>
              <a:t>Data flow diagram for admin login level 1.0</a:t>
            </a:r>
            <a:endParaRPr lang="en-IN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804BDC-8759-48B0-FBA3-531E39026E16}"/>
              </a:ext>
            </a:extLst>
          </p:cNvPr>
          <p:cNvSpPr/>
          <p:nvPr/>
        </p:nvSpPr>
        <p:spPr>
          <a:xfrm>
            <a:off x="6894625" y="1376516"/>
            <a:ext cx="1307690" cy="462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n>
                  <a:solidFill>
                    <a:schemeClr val="tx1"/>
                  </a:solidFill>
                </a:ln>
              </a:rPr>
              <a:t>ADMIN</a:t>
            </a:r>
            <a:endParaRPr lang="en-IN" sz="1200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272B43-83B9-3480-61D6-59ECC461EC2E}"/>
              </a:ext>
            </a:extLst>
          </p:cNvPr>
          <p:cNvCxnSpPr>
            <a:stCxn id="3" idx="2"/>
          </p:cNvCxnSpPr>
          <p:nvPr/>
        </p:nvCxnSpPr>
        <p:spPr>
          <a:xfrm>
            <a:off x="7548470" y="1838632"/>
            <a:ext cx="0" cy="816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14F9513-3638-FF26-05B1-A4B1A452DCD0}"/>
              </a:ext>
            </a:extLst>
          </p:cNvPr>
          <p:cNvSpPr/>
          <p:nvPr/>
        </p:nvSpPr>
        <p:spPr>
          <a:xfrm>
            <a:off x="6669593" y="2654710"/>
            <a:ext cx="1677991" cy="11700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Provides username and password</a:t>
            </a:r>
            <a:endParaRPr lang="en-IN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2998E2-B814-8C8C-FC03-E86E03688A94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7508589" y="3824748"/>
            <a:ext cx="0" cy="639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0D3A43B-FDEE-B675-72F4-D8507B87C7CF}"/>
              </a:ext>
            </a:extLst>
          </p:cNvPr>
          <p:cNvSpPr/>
          <p:nvPr/>
        </p:nvSpPr>
        <p:spPr>
          <a:xfrm>
            <a:off x="6990772" y="4463845"/>
            <a:ext cx="196639" cy="511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C7137A4-2BC2-9822-DD1A-C9799E242E09}"/>
              </a:ext>
            </a:extLst>
          </p:cNvPr>
          <p:cNvCxnSpPr>
            <a:stCxn id="34" idx="0"/>
          </p:cNvCxnSpPr>
          <p:nvPr/>
        </p:nvCxnSpPr>
        <p:spPr>
          <a:xfrm>
            <a:off x="7089092" y="4463845"/>
            <a:ext cx="973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5F7C5B-BA23-FE23-C596-0F363D4E8C80}"/>
              </a:ext>
            </a:extLst>
          </p:cNvPr>
          <p:cNvCxnSpPr>
            <a:stCxn id="34" idx="2"/>
          </p:cNvCxnSpPr>
          <p:nvPr/>
        </p:nvCxnSpPr>
        <p:spPr>
          <a:xfrm>
            <a:off x="7089092" y="4975123"/>
            <a:ext cx="973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C7F9737-8F52-1565-FEC8-CBE11226AD18}"/>
              </a:ext>
            </a:extLst>
          </p:cNvPr>
          <p:cNvSpPr txBox="1"/>
          <p:nvPr/>
        </p:nvSpPr>
        <p:spPr>
          <a:xfrm>
            <a:off x="7187411" y="4463845"/>
            <a:ext cx="875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Login</a:t>
            </a:r>
          </a:p>
          <a:p>
            <a:r>
              <a:rPr lang="en-US" sz="1400" dirty="0"/>
              <a:t>Database</a:t>
            </a:r>
            <a:endParaRPr lang="en-IN" sz="1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CBD8444-898D-DBA5-9C34-A73E3E9F82A3}"/>
              </a:ext>
            </a:extLst>
          </p:cNvPr>
          <p:cNvCxnSpPr>
            <a:cxnSpLocks/>
          </p:cNvCxnSpPr>
          <p:nvPr/>
        </p:nvCxnSpPr>
        <p:spPr>
          <a:xfrm flipH="1">
            <a:off x="7508588" y="4987065"/>
            <a:ext cx="8191" cy="882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330692D-3BCC-7481-70BA-5CC31F5FDEE0}"/>
              </a:ext>
            </a:extLst>
          </p:cNvPr>
          <p:cNvSpPr/>
          <p:nvPr/>
        </p:nvSpPr>
        <p:spPr>
          <a:xfrm>
            <a:off x="6894625" y="5881799"/>
            <a:ext cx="1307690" cy="462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n>
                  <a:solidFill>
                    <a:schemeClr val="tx1"/>
                  </a:solidFill>
                </a:ln>
              </a:rPr>
              <a:t>DASHBOARD</a:t>
            </a:r>
            <a:endParaRPr lang="en-IN" sz="12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0659C9-2C7F-9199-0A20-1471692C1CE7}"/>
              </a:ext>
            </a:extLst>
          </p:cNvPr>
          <p:cNvSpPr txBox="1"/>
          <p:nvPr/>
        </p:nvSpPr>
        <p:spPr>
          <a:xfrm>
            <a:off x="7624931" y="3923071"/>
            <a:ext cx="875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Checks</a:t>
            </a:r>
          </a:p>
          <a:p>
            <a:r>
              <a:rPr lang="en-US" sz="1200" dirty="0"/>
              <a:t>Validation</a:t>
            </a:r>
            <a:endParaRPr lang="en-IN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1170367-7D71-8542-A037-CD4CABCC1D40}"/>
              </a:ext>
            </a:extLst>
          </p:cNvPr>
          <p:cNvSpPr txBox="1"/>
          <p:nvPr/>
        </p:nvSpPr>
        <p:spPr>
          <a:xfrm>
            <a:off x="7526608" y="5024904"/>
            <a:ext cx="758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valid</a:t>
            </a:r>
            <a:endParaRPr lang="en-IN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4F45C92-A2B3-C19B-45AE-39489019637A}"/>
              </a:ext>
            </a:extLst>
          </p:cNvPr>
          <p:cNvSpPr txBox="1"/>
          <p:nvPr/>
        </p:nvSpPr>
        <p:spPr>
          <a:xfrm>
            <a:off x="5910894" y="4747905"/>
            <a:ext cx="875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invalid</a:t>
            </a:r>
            <a:endParaRPr lang="en-IN" sz="1200" dirty="0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3F8DB0B6-9E86-4B2C-1A6E-8542DF012424}"/>
              </a:ext>
            </a:extLst>
          </p:cNvPr>
          <p:cNvCxnSpPr>
            <a:stCxn id="34" idx="1"/>
            <a:endCxn id="3" idx="1"/>
          </p:cNvCxnSpPr>
          <p:nvPr/>
        </p:nvCxnSpPr>
        <p:spPr>
          <a:xfrm rot="10800000">
            <a:off x="6894626" y="1607574"/>
            <a:ext cx="96147" cy="3111910"/>
          </a:xfrm>
          <a:prstGeom prst="bentConnector3">
            <a:avLst>
              <a:gd name="adj1" fmla="val 13910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830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34" grpId="0" animBg="1"/>
      <p:bldP spid="39" grpId="0"/>
      <p:bldP spid="57" grpId="0" animBg="1"/>
      <p:bldP spid="62" grpId="0"/>
      <p:bldP spid="63" grpId="0"/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65" name="Title 64">
            <a:extLst>
              <a:ext uri="{FF2B5EF4-FFF2-40B4-BE49-F238E27FC236}">
                <a16:creationId xmlns:a16="http://schemas.microsoft.com/office/drawing/2014/main" id="{FB59009E-DD9E-0A08-57E9-13CE8114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674" y="24384"/>
            <a:ext cx="8165592" cy="768096"/>
          </a:xfrm>
        </p:spPr>
        <p:txBody>
          <a:bodyPr/>
          <a:lstStyle/>
          <a:p>
            <a:pPr algn="ctr"/>
            <a:r>
              <a:rPr lang="en-US" sz="2800" dirty="0"/>
              <a:t>Data flow diagram for admin  level 2.0</a:t>
            </a:r>
            <a:endParaRPr lang="en-IN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804BDC-8759-48B0-FBA3-531E39026E16}"/>
              </a:ext>
            </a:extLst>
          </p:cNvPr>
          <p:cNvSpPr/>
          <p:nvPr/>
        </p:nvSpPr>
        <p:spPr>
          <a:xfrm>
            <a:off x="6894625" y="1376516"/>
            <a:ext cx="1307690" cy="462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n>
                  <a:solidFill>
                    <a:schemeClr val="tx1"/>
                  </a:solidFill>
                </a:ln>
              </a:rPr>
              <a:t>ADMIN</a:t>
            </a:r>
            <a:endParaRPr lang="en-IN" sz="1200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272B43-83B9-3480-61D6-59ECC461EC2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7548470" y="1838632"/>
            <a:ext cx="0" cy="29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B107FA1-8408-1721-1899-2442B98397EB}"/>
              </a:ext>
            </a:extLst>
          </p:cNvPr>
          <p:cNvSpPr/>
          <p:nvPr/>
        </p:nvSpPr>
        <p:spPr>
          <a:xfrm>
            <a:off x="6891921" y="2133600"/>
            <a:ext cx="1307685" cy="768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Fills ID and password</a:t>
            </a:r>
            <a:endParaRPr lang="en-IN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9A4D2-001D-D1AF-2E9C-9EFD4DA6846A}"/>
              </a:ext>
            </a:extLst>
          </p:cNvPr>
          <p:cNvSpPr/>
          <p:nvPr/>
        </p:nvSpPr>
        <p:spPr>
          <a:xfrm>
            <a:off x="9045714" y="2251587"/>
            <a:ext cx="196639" cy="511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EFD770-85FC-193A-EE49-EC00E981D98B}"/>
              </a:ext>
            </a:extLst>
          </p:cNvPr>
          <p:cNvCxnSpPr>
            <a:stCxn id="8" idx="0"/>
          </p:cNvCxnSpPr>
          <p:nvPr/>
        </p:nvCxnSpPr>
        <p:spPr>
          <a:xfrm>
            <a:off x="9144034" y="2251587"/>
            <a:ext cx="973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6D8E4C-A7E8-67F1-ACFB-15E361A011C6}"/>
              </a:ext>
            </a:extLst>
          </p:cNvPr>
          <p:cNvCxnSpPr>
            <a:stCxn id="8" idx="2"/>
          </p:cNvCxnSpPr>
          <p:nvPr/>
        </p:nvCxnSpPr>
        <p:spPr>
          <a:xfrm>
            <a:off x="9144034" y="2762865"/>
            <a:ext cx="973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8504D93-C433-CEE2-BF72-27944F2C42E8}"/>
              </a:ext>
            </a:extLst>
          </p:cNvPr>
          <p:cNvSpPr txBox="1"/>
          <p:nvPr/>
        </p:nvSpPr>
        <p:spPr>
          <a:xfrm>
            <a:off x="9242353" y="2239645"/>
            <a:ext cx="875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Login</a:t>
            </a:r>
          </a:p>
          <a:p>
            <a:r>
              <a:rPr lang="en-US" sz="1400" dirty="0"/>
              <a:t>Database</a:t>
            </a:r>
            <a:endParaRPr lang="en-IN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6B4C0E-CABC-41FD-58C2-A90B35471DFE}"/>
              </a:ext>
            </a:extLst>
          </p:cNvPr>
          <p:cNvCxnSpPr>
            <a:stCxn id="5" idx="6"/>
            <a:endCxn id="8" idx="1"/>
          </p:cNvCxnSpPr>
          <p:nvPr/>
        </p:nvCxnSpPr>
        <p:spPr>
          <a:xfrm flipV="1">
            <a:off x="8199606" y="2507226"/>
            <a:ext cx="846108" cy="104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6C2B134-57A2-5680-F5F1-CBBE4C956DAD}"/>
              </a:ext>
            </a:extLst>
          </p:cNvPr>
          <p:cNvSpPr/>
          <p:nvPr/>
        </p:nvSpPr>
        <p:spPr>
          <a:xfrm>
            <a:off x="4881234" y="2133600"/>
            <a:ext cx="1307685" cy="768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Generates message</a:t>
            </a:r>
            <a:endParaRPr lang="en-IN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1F0DD9-E991-05DF-31EA-A0B756E5D36F}"/>
              </a:ext>
            </a:extLst>
          </p:cNvPr>
          <p:cNvCxnSpPr>
            <a:stCxn id="5" idx="2"/>
            <a:endCxn id="15" idx="6"/>
          </p:cNvCxnSpPr>
          <p:nvPr/>
        </p:nvCxnSpPr>
        <p:spPr>
          <a:xfrm flipH="1">
            <a:off x="6188919" y="2517648"/>
            <a:ext cx="703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0BAF1CE-0AD5-5D47-E743-EC95E6B85DF3}"/>
              </a:ext>
            </a:extLst>
          </p:cNvPr>
          <p:cNvCxnSpPr>
            <a:stCxn id="15" idx="0"/>
            <a:endCxn id="3" idx="1"/>
          </p:cNvCxnSpPr>
          <p:nvPr/>
        </p:nvCxnSpPr>
        <p:spPr>
          <a:xfrm rot="5400000" flipH="1" flipV="1">
            <a:off x="5951838" y="1190813"/>
            <a:ext cx="526026" cy="13595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EE3F76-85DB-EA8D-58F4-3E08471EB19F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7545764" y="2901696"/>
            <a:ext cx="2706" cy="527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065EBA-6012-6F60-3211-2F873846CA15}"/>
              </a:ext>
            </a:extLst>
          </p:cNvPr>
          <p:cNvCxnSpPr>
            <a:cxnSpLocks/>
          </p:cNvCxnSpPr>
          <p:nvPr/>
        </p:nvCxnSpPr>
        <p:spPr>
          <a:xfrm>
            <a:off x="4611328" y="3429000"/>
            <a:ext cx="64696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0756DB65-44CA-351E-5077-0146DD415D91}"/>
              </a:ext>
            </a:extLst>
          </p:cNvPr>
          <p:cNvSpPr/>
          <p:nvPr/>
        </p:nvSpPr>
        <p:spPr>
          <a:xfrm>
            <a:off x="3923070" y="3962400"/>
            <a:ext cx="1376517" cy="9242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employee</a:t>
            </a:r>
            <a:endParaRPr lang="en-IN" sz="12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5B41DFD-20D4-BEFD-F4C8-2B489D81ADD4}"/>
              </a:ext>
            </a:extLst>
          </p:cNvPr>
          <p:cNvSpPr/>
          <p:nvPr/>
        </p:nvSpPr>
        <p:spPr>
          <a:xfrm>
            <a:off x="5518108" y="3956302"/>
            <a:ext cx="1376517" cy="9242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categories</a:t>
            </a:r>
            <a:endParaRPr lang="en-IN" sz="12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12E1341-18A7-DA7C-C2D0-31A7CDA58DA5}"/>
              </a:ext>
            </a:extLst>
          </p:cNvPr>
          <p:cNvSpPr/>
          <p:nvPr/>
        </p:nvSpPr>
        <p:spPr>
          <a:xfrm>
            <a:off x="7102097" y="3962400"/>
            <a:ext cx="1376517" cy="9242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Apply leave</a:t>
            </a:r>
            <a:endParaRPr lang="en-IN" sz="12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A9035E3-9472-3BFC-413B-629D877F4BD0}"/>
              </a:ext>
            </a:extLst>
          </p:cNvPr>
          <p:cNvSpPr/>
          <p:nvPr/>
        </p:nvSpPr>
        <p:spPr>
          <a:xfrm>
            <a:off x="8697135" y="3957484"/>
            <a:ext cx="1376517" cy="9242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Manage leave</a:t>
            </a:r>
            <a:endParaRPr lang="en-IN" sz="12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6FA591-474E-EEDD-3A8A-F147B8F1F4BC}"/>
              </a:ext>
            </a:extLst>
          </p:cNvPr>
          <p:cNvSpPr/>
          <p:nvPr/>
        </p:nvSpPr>
        <p:spPr>
          <a:xfrm>
            <a:off x="10292173" y="3962400"/>
            <a:ext cx="1376517" cy="9242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Search leave</a:t>
            </a:r>
            <a:endParaRPr lang="en-IN" sz="12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36F4EFC-CE82-1885-A863-A7358DDAFD8E}"/>
              </a:ext>
            </a:extLst>
          </p:cNvPr>
          <p:cNvCxnSpPr>
            <a:endCxn id="26" idx="0"/>
          </p:cNvCxnSpPr>
          <p:nvPr/>
        </p:nvCxnSpPr>
        <p:spPr>
          <a:xfrm>
            <a:off x="4611328" y="3429000"/>
            <a:ext cx="1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1AC0FE9-6655-4426-7FBE-A387E89F451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196600" y="3429000"/>
            <a:ext cx="9767" cy="52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FAF2268-2B93-4E2C-D8FC-1746C48D8D01}"/>
              </a:ext>
            </a:extLst>
          </p:cNvPr>
          <p:cNvCxnSpPr>
            <a:endCxn id="28" idx="0"/>
          </p:cNvCxnSpPr>
          <p:nvPr/>
        </p:nvCxnSpPr>
        <p:spPr>
          <a:xfrm>
            <a:off x="7790355" y="3429000"/>
            <a:ext cx="1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5B3EA0-4FE6-63F8-4768-457F8E1D2A64}"/>
              </a:ext>
            </a:extLst>
          </p:cNvPr>
          <p:cNvCxnSpPr>
            <a:endCxn id="29" idx="0"/>
          </p:cNvCxnSpPr>
          <p:nvPr/>
        </p:nvCxnSpPr>
        <p:spPr>
          <a:xfrm>
            <a:off x="9385393" y="3429000"/>
            <a:ext cx="1" cy="52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9F9BF7F-C076-ACEC-42C9-37A2002403CA}"/>
              </a:ext>
            </a:extLst>
          </p:cNvPr>
          <p:cNvCxnSpPr/>
          <p:nvPr/>
        </p:nvCxnSpPr>
        <p:spPr>
          <a:xfrm>
            <a:off x="11080955" y="34290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952891F-C900-E95D-DF04-34AF202C75C8}"/>
              </a:ext>
            </a:extLst>
          </p:cNvPr>
          <p:cNvSpPr/>
          <p:nvPr/>
        </p:nvSpPr>
        <p:spPr>
          <a:xfrm>
            <a:off x="3977169" y="5554243"/>
            <a:ext cx="196639" cy="511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8ED7446-46B0-5757-9B01-DA7ADEFF4D22}"/>
              </a:ext>
            </a:extLst>
          </p:cNvPr>
          <p:cNvCxnSpPr>
            <a:stCxn id="56" idx="0"/>
          </p:cNvCxnSpPr>
          <p:nvPr/>
        </p:nvCxnSpPr>
        <p:spPr>
          <a:xfrm>
            <a:off x="4075489" y="5554243"/>
            <a:ext cx="973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13F3052-ED2F-4C3A-F2E3-2E37D92172AA}"/>
              </a:ext>
            </a:extLst>
          </p:cNvPr>
          <p:cNvCxnSpPr>
            <a:stCxn id="56" idx="2"/>
          </p:cNvCxnSpPr>
          <p:nvPr/>
        </p:nvCxnSpPr>
        <p:spPr>
          <a:xfrm>
            <a:off x="4075489" y="6065521"/>
            <a:ext cx="973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978268E-12D9-F935-4FC9-BB30A608F302}"/>
              </a:ext>
            </a:extLst>
          </p:cNvPr>
          <p:cNvSpPr txBox="1"/>
          <p:nvPr/>
        </p:nvSpPr>
        <p:spPr>
          <a:xfrm>
            <a:off x="4173808" y="5542301"/>
            <a:ext cx="934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Employee</a:t>
            </a:r>
          </a:p>
          <a:p>
            <a:r>
              <a:rPr lang="en-US" sz="1400" dirty="0"/>
              <a:t>Database</a:t>
            </a:r>
            <a:endParaRPr lang="en-IN" sz="14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FFD4D4A-09E1-3598-0B24-D39623C3E298}"/>
              </a:ext>
            </a:extLst>
          </p:cNvPr>
          <p:cNvSpPr/>
          <p:nvPr/>
        </p:nvSpPr>
        <p:spPr>
          <a:xfrm>
            <a:off x="5692898" y="5550158"/>
            <a:ext cx="196639" cy="511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980C0AE-09CB-F87A-0586-89E9F2DB34A6}"/>
              </a:ext>
            </a:extLst>
          </p:cNvPr>
          <p:cNvCxnSpPr>
            <a:stCxn id="61" idx="0"/>
          </p:cNvCxnSpPr>
          <p:nvPr/>
        </p:nvCxnSpPr>
        <p:spPr>
          <a:xfrm>
            <a:off x="5791218" y="5550158"/>
            <a:ext cx="973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5930DB-5681-35FF-B4F1-6FD3E8C172FC}"/>
              </a:ext>
            </a:extLst>
          </p:cNvPr>
          <p:cNvCxnSpPr>
            <a:stCxn id="61" idx="2"/>
          </p:cNvCxnSpPr>
          <p:nvPr/>
        </p:nvCxnSpPr>
        <p:spPr>
          <a:xfrm>
            <a:off x="5791218" y="6061436"/>
            <a:ext cx="973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F2C4EB4-68CF-1B44-07F4-E78B7CFAF32A}"/>
              </a:ext>
            </a:extLst>
          </p:cNvPr>
          <p:cNvSpPr txBox="1"/>
          <p:nvPr/>
        </p:nvSpPr>
        <p:spPr>
          <a:xfrm>
            <a:off x="5889537" y="5538216"/>
            <a:ext cx="1002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Categories</a:t>
            </a:r>
          </a:p>
          <a:p>
            <a:r>
              <a:rPr lang="en-US" sz="1400" dirty="0"/>
              <a:t>Database</a:t>
            </a:r>
            <a:endParaRPr lang="en-IN" sz="14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F2E67E-B234-0CB7-24F8-2CA2597A8802}"/>
              </a:ext>
            </a:extLst>
          </p:cNvPr>
          <p:cNvSpPr/>
          <p:nvPr/>
        </p:nvSpPr>
        <p:spPr>
          <a:xfrm>
            <a:off x="7349125" y="5509301"/>
            <a:ext cx="196639" cy="511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821EC21-76CF-03EF-6CE8-A7B882D82D60}"/>
              </a:ext>
            </a:extLst>
          </p:cNvPr>
          <p:cNvCxnSpPr>
            <a:stCxn id="70" idx="0"/>
          </p:cNvCxnSpPr>
          <p:nvPr/>
        </p:nvCxnSpPr>
        <p:spPr>
          <a:xfrm>
            <a:off x="7447445" y="5509301"/>
            <a:ext cx="973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125DDB-0622-90B7-2DC0-2971FC37212C}"/>
              </a:ext>
            </a:extLst>
          </p:cNvPr>
          <p:cNvCxnSpPr>
            <a:stCxn id="70" idx="2"/>
          </p:cNvCxnSpPr>
          <p:nvPr/>
        </p:nvCxnSpPr>
        <p:spPr>
          <a:xfrm>
            <a:off x="7447445" y="6020579"/>
            <a:ext cx="973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C6EAFD1-B8FB-0421-85DA-7E058D337638}"/>
              </a:ext>
            </a:extLst>
          </p:cNvPr>
          <p:cNvSpPr txBox="1"/>
          <p:nvPr/>
        </p:nvSpPr>
        <p:spPr>
          <a:xfrm>
            <a:off x="7545764" y="5538216"/>
            <a:ext cx="107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Apply leave</a:t>
            </a:r>
          </a:p>
          <a:p>
            <a:r>
              <a:rPr lang="en-US" sz="1400" dirty="0"/>
              <a:t>Database</a:t>
            </a:r>
            <a:endParaRPr lang="en-IN" sz="14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83AA897-2BEA-59A5-844E-CF4ED1F027AC}"/>
              </a:ext>
            </a:extLst>
          </p:cNvPr>
          <p:cNvSpPr/>
          <p:nvPr/>
        </p:nvSpPr>
        <p:spPr>
          <a:xfrm>
            <a:off x="8907033" y="5509301"/>
            <a:ext cx="196639" cy="511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5F67E53-FE7E-E6B4-CA07-B940E28D18E8}"/>
              </a:ext>
            </a:extLst>
          </p:cNvPr>
          <p:cNvCxnSpPr>
            <a:stCxn id="74" idx="0"/>
          </p:cNvCxnSpPr>
          <p:nvPr/>
        </p:nvCxnSpPr>
        <p:spPr>
          <a:xfrm>
            <a:off x="9005353" y="5509301"/>
            <a:ext cx="973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AFACA69-B24C-6CB1-22F1-AC1798B1BB08}"/>
              </a:ext>
            </a:extLst>
          </p:cNvPr>
          <p:cNvCxnSpPr>
            <a:stCxn id="74" idx="2"/>
          </p:cNvCxnSpPr>
          <p:nvPr/>
        </p:nvCxnSpPr>
        <p:spPr>
          <a:xfrm>
            <a:off x="9005353" y="6020579"/>
            <a:ext cx="973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DEBF3F6-4702-48EB-C142-FE2435F096A2}"/>
              </a:ext>
            </a:extLst>
          </p:cNvPr>
          <p:cNvSpPr txBox="1"/>
          <p:nvPr/>
        </p:nvSpPr>
        <p:spPr>
          <a:xfrm>
            <a:off x="9103672" y="5497359"/>
            <a:ext cx="106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Apply leave</a:t>
            </a:r>
          </a:p>
          <a:p>
            <a:r>
              <a:rPr lang="en-US" sz="1400" dirty="0"/>
              <a:t>Database</a:t>
            </a:r>
            <a:endParaRPr lang="en-IN" sz="14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7EA344A-9D75-61CF-CA21-E4CD87A84CC8}"/>
              </a:ext>
            </a:extLst>
          </p:cNvPr>
          <p:cNvSpPr/>
          <p:nvPr/>
        </p:nvSpPr>
        <p:spPr>
          <a:xfrm>
            <a:off x="10373757" y="5509301"/>
            <a:ext cx="196639" cy="511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56DD6D0-909A-B684-F8B9-9F4266C1E940}"/>
              </a:ext>
            </a:extLst>
          </p:cNvPr>
          <p:cNvCxnSpPr>
            <a:stCxn id="78" idx="0"/>
          </p:cNvCxnSpPr>
          <p:nvPr/>
        </p:nvCxnSpPr>
        <p:spPr>
          <a:xfrm>
            <a:off x="10472077" y="5509301"/>
            <a:ext cx="973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927A026-5298-506F-107F-CD67A5C87F1C}"/>
              </a:ext>
            </a:extLst>
          </p:cNvPr>
          <p:cNvCxnSpPr>
            <a:stCxn id="78" idx="2"/>
          </p:cNvCxnSpPr>
          <p:nvPr/>
        </p:nvCxnSpPr>
        <p:spPr>
          <a:xfrm>
            <a:off x="10472077" y="6020579"/>
            <a:ext cx="973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E682FD4-9F87-1D6B-F643-D8D87574F231}"/>
              </a:ext>
            </a:extLst>
          </p:cNvPr>
          <p:cNvSpPr txBox="1"/>
          <p:nvPr/>
        </p:nvSpPr>
        <p:spPr>
          <a:xfrm>
            <a:off x="10570396" y="5497359"/>
            <a:ext cx="106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Apply leave</a:t>
            </a:r>
          </a:p>
          <a:p>
            <a:r>
              <a:rPr lang="en-US" sz="1400" dirty="0"/>
              <a:t>Database</a:t>
            </a:r>
            <a:endParaRPr lang="en-IN" sz="14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6ABF15F-A7AE-8C20-D2A1-34212FDD1908}"/>
              </a:ext>
            </a:extLst>
          </p:cNvPr>
          <p:cNvCxnSpPr>
            <a:stCxn id="26" idx="4"/>
          </p:cNvCxnSpPr>
          <p:nvPr/>
        </p:nvCxnSpPr>
        <p:spPr>
          <a:xfrm flipH="1">
            <a:off x="4611328" y="4886629"/>
            <a:ext cx="1" cy="61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D027480-097E-F787-8229-8D57F275C68C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6206367" y="4880531"/>
            <a:ext cx="0" cy="61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6DA6980-EA8A-D447-F000-E888CA21C5C3}"/>
              </a:ext>
            </a:extLst>
          </p:cNvPr>
          <p:cNvCxnSpPr>
            <a:stCxn id="28" idx="4"/>
          </p:cNvCxnSpPr>
          <p:nvPr/>
        </p:nvCxnSpPr>
        <p:spPr>
          <a:xfrm flipH="1">
            <a:off x="7790355" y="4886629"/>
            <a:ext cx="1" cy="54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B52AB1F-E447-0110-FEAE-9413CF56647F}"/>
              </a:ext>
            </a:extLst>
          </p:cNvPr>
          <p:cNvCxnSpPr>
            <a:stCxn id="29" idx="4"/>
          </p:cNvCxnSpPr>
          <p:nvPr/>
        </p:nvCxnSpPr>
        <p:spPr>
          <a:xfrm>
            <a:off x="9385394" y="4881713"/>
            <a:ext cx="0" cy="545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F9E542C-333B-FF7B-F230-0FB9DA05459B}"/>
              </a:ext>
            </a:extLst>
          </p:cNvPr>
          <p:cNvCxnSpPr>
            <a:cxnSpLocks/>
          </p:cNvCxnSpPr>
          <p:nvPr/>
        </p:nvCxnSpPr>
        <p:spPr>
          <a:xfrm flipH="1">
            <a:off x="11079435" y="4880531"/>
            <a:ext cx="1520" cy="523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C458053-1EF6-A19A-3CB5-6F30D3E23F08}"/>
              </a:ext>
            </a:extLst>
          </p:cNvPr>
          <p:cNvSpPr txBox="1"/>
          <p:nvPr/>
        </p:nvSpPr>
        <p:spPr>
          <a:xfrm>
            <a:off x="7629832" y="2989006"/>
            <a:ext cx="987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valid</a:t>
            </a:r>
            <a:endParaRPr lang="en-IN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DD03B06-22C3-0D33-27FA-133D77F274F3}"/>
              </a:ext>
            </a:extLst>
          </p:cNvPr>
          <p:cNvSpPr txBox="1"/>
          <p:nvPr/>
        </p:nvSpPr>
        <p:spPr>
          <a:xfrm>
            <a:off x="6201476" y="2284168"/>
            <a:ext cx="987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invalid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57474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1" grpId="0"/>
      <p:bldP spid="56" grpId="0" animBg="1"/>
      <p:bldP spid="60" grpId="0"/>
      <p:bldP spid="61" grpId="0" animBg="1"/>
      <p:bldP spid="69" grpId="0"/>
      <p:bldP spid="70" grpId="0" animBg="1"/>
      <p:bldP spid="73" grpId="0"/>
      <p:bldP spid="74" grpId="0" animBg="1"/>
      <p:bldP spid="77" grpId="0"/>
      <p:bldP spid="78" grpId="0" animBg="1"/>
      <p:bldP spid="8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5EED8-F106-1728-D07C-02BE740A0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770" y="3289775"/>
            <a:ext cx="10764455" cy="1881009"/>
          </a:xfrm>
        </p:spPr>
        <p:txBody>
          <a:bodyPr/>
          <a:lstStyle/>
          <a:p>
            <a:r>
              <a:rPr lang="en-IN" dirty="0"/>
              <a:t>SYSTEM development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21385C-97E0-76D2-BBB3-40E83A80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46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sp>
        <p:nvSpPr>
          <p:cNvPr id="65" name="Title 64">
            <a:extLst>
              <a:ext uri="{FF2B5EF4-FFF2-40B4-BE49-F238E27FC236}">
                <a16:creationId xmlns:a16="http://schemas.microsoft.com/office/drawing/2014/main" id="{FB59009E-DD9E-0A08-57E9-13CE8114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674" y="24384"/>
            <a:ext cx="8165592" cy="768096"/>
          </a:xfrm>
        </p:spPr>
        <p:txBody>
          <a:bodyPr/>
          <a:lstStyle/>
          <a:p>
            <a:pPr algn="ctr"/>
            <a:r>
              <a:rPr lang="en-IN" dirty="0"/>
              <a:t>Login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51E24B-7F9A-9DE9-3D35-E13DE8E43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806" y="1225296"/>
            <a:ext cx="8463691" cy="496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4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sp>
        <p:nvSpPr>
          <p:cNvPr id="65" name="Title 64">
            <a:extLst>
              <a:ext uri="{FF2B5EF4-FFF2-40B4-BE49-F238E27FC236}">
                <a16:creationId xmlns:a16="http://schemas.microsoft.com/office/drawing/2014/main" id="{FB59009E-DD9E-0A08-57E9-13CE8114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674" y="24384"/>
            <a:ext cx="8165592" cy="768096"/>
          </a:xfrm>
        </p:spPr>
        <p:txBody>
          <a:bodyPr/>
          <a:lstStyle/>
          <a:p>
            <a:pPr algn="ctr"/>
            <a:r>
              <a:rPr lang="en-IN" dirty="0"/>
              <a:t>Employee details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FDAEFF-83B2-6ECC-77C6-58499F606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061" y="1362751"/>
            <a:ext cx="8424803" cy="474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6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sp>
        <p:nvSpPr>
          <p:cNvPr id="65" name="Title 64">
            <a:extLst>
              <a:ext uri="{FF2B5EF4-FFF2-40B4-BE49-F238E27FC236}">
                <a16:creationId xmlns:a16="http://schemas.microsoft.com/office/drawing/2014/main" id="{FB59009E-DD9E-0A08-57E9-13CE8114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674" y="24384"/>
            <a:ext cx="8165592" cy="768096"/>
          </a:xfrm>
        </p:spPr>
        <p:txBody>
          <a:bodyPr/>
          <a:lstStyle/>
          <a:p>
            <a:pPr algn="ctr"/>
            <a:r>
              <a:rPr lang="en-IN" dirty="0"/>
              <a:t>Categories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2E7FC-312C-C687-8524-4F967D76D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104" y="1298645"/>
            <a:ext cx="8407949" cy="473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7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  <p:sp>
        <p:nvSpPr>
          <p:cNvPr id="65" name="Title 64">
            <a:extLst>
              <a:ext uri="{FF2B5EF4-FFF2-40B4-BE49-F238E27FC236}">
                <a16:creationId xmlns:a16="http://schemas.microsoft.com/office/drawing/2014/main" id="{FB59009E-DD9E-0A08-57E9-13CE8114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674" y="24384"/>
            <a:ext cx="8165592" cy="768096"/>
          </a:xfrm>
        </p:spPr>
        <p:txBody>
          <a:bodyPr/>
          <a:lstStyle/>
          <a:p>
            <a:pPr algn="ctr"/>
            <a:r>
              <a:rPr lang="en-IN" dirty="0"/>
              <a:t>Apply leave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8401F1-0215-DCBC-2052-F684278D1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047" y="1225296"/>
            <a:ext cx="8379358" cy="471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2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  <p:sp>
        <p:nvSpPr>
          <p:cNvPr id="65" name="Title 64">
            <a:extLst>
              <a:ext uri="{FF2B5EF4-FFF2-40B4-BE49-F238E27FC236}">
                <a16:creationId xmlns:a16="http://schemas.microsoft.com/office/drawing/2014/main" id="{FB59009E-DD9E-0A08-57E9-13CE8114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674" y="24384"/>
            <a:ext cx="8165592" cy="768096"/>
          </a:xfrm>
        </p:spPr>
        <p:txBody>
          <a:bodyPr/>
          <a:lstStyle/>
          <a:p>
            <a:pPr algn="ctr"/>
            <a:r>
              <a:rPr lang="en-IN" dirty="0"/>
              <a:t>manage leave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8401F1-0215-DCBC-2052-F684278D1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047" y="1225296"/>
            <a:ext cx="8379358" cy="471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989896"/>
            <a:ext cx="5385816" cy="1225296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Instant UNIFORM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2508817"/>
            <a:ext cx="3493008" cy="878908"/>
          </a:xfrm>
        </p:spPr>
        <p:txBody>
          <a:bodyPr/>
          <a:lstStyle/>
          <a:p>
            <a:r>
              <a:rPr lang="en-US" sz="1800" dirty="0"/>
              <a:t>By pavan &amp; Ganesh</a:t>
            </a:r>
          </a:p>
          <a:p>
            <a:r>
              <a:rPr lang="en-US" sz="1800" dirty="0"/>
              <a:t>20U12917,20U12908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14FAA-7150-8B41-93DF-96832E5A694C}"/>
              </a:ext>
            </a:extLst>
          </p:cNvPr>
          <p:cNvSpPr txBox="1"/>
          <p:nvPr/>
        </p:nvSpPr>
        <p:spPr>
          <a:xfrm>
            <a:off x="3667433" y="3584524"/>
            <a:ext cx="24285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External Guide</a:t>
            </a:r>
          </a:p>
          <a:p>
            <a:pPr algn="ctr"/>
            <a:r>
              <a:rPr lang="en-IN" b="1" dirty="0"/>
              <a:t>Mr. Satish Naik</a:t>
            </a:r>
          </a:p>
          <a:p>
            <a:pPr algn="ctr"/>
            <a:r>
              <a:rPr lang="en-IN" sz="1400" dirty="0"/>
              <a:t>Faculty of Sathyam</a:t>
            </a:r>
          </a:p>
          <a:p>
            <a:pPr algn="ctr"/>
            <a:r>
              <a:rPr lang="en-IN" sz="1400" dirty="0"/>
              <a:t>Computer Education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46707-3530-B1BC-1810-284D8CDEA6E9}"/>
              </a:ext>
            </a:extLst>
          </p:cNvPr>
          <p:cNvSpPr txBox="1"/>
          <p:nvPr/>
        </p:nvSpPr>
        <p:spPr>
          <a:xfrm>
            <a:off x="6096000" y="3584524"/>
            <a:ext cx="24285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Internal Guide</a:t>
            </a:r>
          </a:p>
          <a:p>
            <a:pPr algn="ctr"/>
            <a:r>
              <a:rPr lang="en-IN" b="1" dirty="0"/>
              <a:t>Mr. Anurag Naik</a:t>
            </a:r>
          </a:p>
          <a:p>
            <a:pPr algn="ctr"/>
            <a:r>
              <a:rPr lang="en-IN" sz="1400" dirty="0"/>
              <a:t>Faculty of Sathyam</a:t>
            </a:r>
          </a:p>
          <a:p>
            <a:pPr algn="ctr"/>
            <a:r>
              <a:rPr lang="en-IN" sz="1400" dirty="0"/>
              <a:t>Computer Education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99E74-F89E-215A-101C-57F8DDB829C5}"/>
              </a:ext>
            </a:extLst>
          </p:cNvPr>
          <p:cNvSpPr txBox="1"/>
          <p:nvPr/>
        </p:nvSpPr>
        <p:spPr>
          <a:xfrm>
            <a:off x="4881716" y="3203059"/>
            <a:ext cx="260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Under the guidance of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D705F4-F49D-31C2-5415-A52E81A13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753" y="121971"/>
            <a:ext cx="2172494" cy="204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  <p:sp>
        <p:nvSpPr>
          <p:cNvPr id="65" name="Title 64">
            <a:extLst>
              <a:ext uri="{FF2B5EF4-FFF2-40B4-BE49-F238E27FC236}">
                <a16:creationId xmlns:a16="http://schemas.microsoft.com/office/drawing/2014/main" id="{FB59009E-DD9E-0A08-57E9-13CE8114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674" y="24384"/>
            <a:ext cx="8165592" cy="768096"/>
          </a:xfrm>
        </p:spPr>
        <p:txBody>
          <a:bodyPr/>
          <a:lstStyle/>
          <a:p>
            <a:pPr algn="ctr"/>
            <a:r>
              <a:rPr lang="en-IN" dirty="0"/>
              <a:t> leave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24491E-8356-9664-826F-D753D1779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440" y="1025505"/>
            <a:ext cx="8424082" cy="472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2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  <p:sp>
        <p:nvSpPr>
          <p:cNvPr id="65" name="Title 64">
            <a:extLst>
              <a:ext uri="{FF2B5EF4-FFF2-40B4-BE49-F238E27FC236}">
                <a16:creationId xmlns:a16="http://schemas.microsoft.com/office/drawing/2014/main" id="{FB59009E-DD9E-0A08-57E9-13CE8114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674" y="24384"/>
            <a:ext cx="8165592" cy="768096"/>
          </a:xfrm>
        </p:spPr>
        <p:txBody>
          <a:bodyPr/>
          <a:lstStyle/>
          <a:p>
            <a:pPr algn="ctr"/>
            <a:r>
              <a:rPr lang="en-IN" dirty="0"/>
              <a:t> Search leave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A8ED85-573D-9855-092B-F337DB012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562" y="1108587"/>
            <a:ext cx="8250358" cy="464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1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069" y="3044952"/>
            <a:ext cx="6766560" cy="768096"/>
          </a:xfrm>
        </p:spPr>
        <p:txBody>
          <a:bodyPr/>
          <a:lstStyle/>
          <a:p>
            <a:pPr algn="ctr"/>
            <a:r>
              <a:rPr lang="en-US" dirty="0"/>
              <a:t>Conclusion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820E0-16E8-56DE-A98D-CB972CDD4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98" y="1747989"/>
            <a:ext cx="1681011" cy="168101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1652C91-4092-CE3B-CD5F-44200F8B2387}"/>
              </a:ext>
            </a:extLst>
          </p:cNvPr>
          <p:cNvSpPr txBox="1">
            <a:spLocks/>
          </p:cNvSpPr>
          <p:nvPr/>
        </p:nvSpPr>
        <p:spPr>
          <a:xfrm>
            <a:off x="2490608" y="2761488"/>
            <a:ext cx="6132282" cy="6675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166201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23CCD8-BCE4-A6D8-5560-CD6175354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285" y="990905"/>
            <a:ext cx="3991592" cy="399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2584" y="3044952"/>
            <a:ext cx="6766560" cy="76809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93664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objectives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46" y="660477"/>
            <a:ext cx="6642061" cy="565239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To reduce the human work load.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To make uniform instantly available.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To replace the normal process to computerized format.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To save the time.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To interconnect people from long distance.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B7AC365-1A3E-BCF6-60B6-7F931AD1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12229" cy="768096"/>
          </a:xfrm>
        </p:spPr>
        <p:txBody>
          <a:bodyPr/>
          <a:lstStyle/>
          <a:p>
            <a:r>
              <a:rPr lang="en-IN" dirty="0"/>
              <a:t>Existing system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1BC442-2EB8-20DA-8317-E724E2364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46" y="660477"/>
            <a:ext cx="6642061" cy="565239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In existing system old uniform process is carried out manually.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People can not sell their old uniform.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People can not get uniform instantly.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Can not able to get uniforms of different college at one place.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1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D630CFA8-2D20-BB06-2582-3E1F63E82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489290" cy="768096"/>
          </a:xfrm>
        </p:spPr>
        <p:txBody>
          <a:bodyPr/>
          <a:lstStyle/>
          <a:p>
            <a:r>
              <a:rPr lang="en-IN" dirty="0"/>
              <a:t>Proposed system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D9E012-29B7-009C-1C61-508FB6C8D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46" y="660477"/>
            <a:ext cx="6642061" cy="565239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In proposed system users can directly sell or buy uniform on our website.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No need of searching for the people who have the old uniform.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There will be security for users data.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User can buy old uniform according to size, gender, college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0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5EED8-F106-1728-D07C-02BE740A0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770" y="2768665"/>
            <a:ext cx="10764455" cy="1881009"/>
          </a:xfrm>
        </p:spPr>
        <p:txBody>
          <a:bodyPr/>
          <a:lstStyle/>
          <a:p>
            <a:r>
              <a:rPr lang="en-IN" dirty="0"/>
              <a:t>Software and hardware</a:t>
            </a:r>
            <a:br>
              <a:rPr lang="en-IN" dirty="0"/>
            </a:br>
            <a:r>
              <a:rPr lang="en-IN" dirty="0"/>
              <a:t>requirements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21385C-97E0-76D2-BBB3-40E83A80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48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80E91930-4C5E-AD0E-819C-0B288109B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2271" y="73152"/>
            <a:ext cx="6489290" cy="768096"/>
          </a:xfrm>
        </p:spPr>
        <p:txBody>
          <a:bodyPr/>
          <a:lstStyle/>
          <a:p>
            <a:r>
              <a:rPr lang="en-IN" dirty="0"/>
              <a:t>Software requirement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CFE8950-EFCA-BA4A-54A9-E83EC9531787}"/>
              </a:ext>
            </a:extLst>
          </p:cNvPr>
          <p:cNvSpPr txBox="1">
            <a:spLocks/>
          </p:cNvSpPr>
          <p:nvPr/>
        </p:nvSpPr>
        <p:spPr>
          <a:xfrm>
            <a:off x="4384964" y="602800"/>
            <a:ext cx="7246597" cy="5652399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The software requirement are: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Operating system : Windows 8 and later version.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Front end : HTML, CSS, PHP, Java Script.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Back end : My SQL.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Frame work : Apache Tomcat 2.4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Graphical software : Photoshop.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80E91930-4C5E-AD0E-819C-0B288109B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2271" y="73152"/>
            <a:ext cx="6489290" cy="768096"/>
          </a:xfrm>
        </p:spPr>
        <p:txBody>
          <a:bodyPr/>
          <a:lstStyle/>
          <a:p>
            <a:r>
              <a:rPr lang="en-IN" dirty="0"/>
              <a:t>hardware requirement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CFE8950-EFCA-BA4A-54A9-E83EC9531787}"/>
              </a:ext>
            </a:extLst>
          </p:cNvPr>
          <p:cNvSpPr txBox="1">
            <a:spLocks/>
          </p:cNvSpPr>
          <p:nvPr/>
        </p:nvSpPr>
        <p:spPr>
          <a:xfrm>
            <a:off x="4989500" y="602800"/>
            <a:ext cx="6642061" cy="5652399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The hardware requirement are: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RAM : 512 MB.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Processor : Intel Pentium or above.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HHD or SSD : 50 GB minimum.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Monitor : Any </a:t>
            </a:r>
            <a:r>
              <a:rPr lang="en-US" dirty="0" err="1"/>
              <a:t>colour</a:t>
            </a:r>
            <a:r>
              <a:rPr lang="en-US" dirty="0"/>
              <a:t> monitor.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Printer : 80 columns </a:t>
            </a:r>
            <a:r>
              <a:rPr lang="en-US" dirty="0" err="1"/>
              <a:t>colour</a:t>
            </a:r>
            <a:r>
              <a:rPr lang="en-US" dirty="0"/>
              <a:t> printer.</a:t>
            </a:r>
          </a:p>
        </p:txBody>
      </p:sp>
    </p:spTree>
    <p:extLst>
      <p:ext uri="{BB962C8B-B14F-4D97-AF65-F5344CB8AC3E}">
        <p14:creationId xmlns:p14="http://schemas.microsoft.com/office/powerpoint/2010/main" val="236783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" id="{18518462-57BD-4B9F-9628-24DEFF39786A}" vid="{86105DA6-E613-46C4-BC07-43C4C2AF65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tf78438558_wac</Template>
  <TotalTime>0</TotalTime>
  <Words>387</Words>
  <Application>Microsoft Office PowerPoint</Application>
  <PresentationFormat>Widescreen</PresentationFormat>
  <Paragraphs>121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Black</vt:lpstr>
      <vt:lpstr>Sabon Next LT</vt:lpstr>
      <vt:lpstr>Wingdings</vt:lpstr>
      <vt:lpstr>Office Theme</vt:lpstr>
      <vt:lpstr>WELCOME</vt:lpstr>
      <vt:lpstr>Instant UNIFORM </vt:lpstr>
      <vt:lpstr>Introduction</vt:lpstr>
      <vt:lpstr>objectives</vt:lpstr>
      <vt:lpstr>Existing system</vt:lpstr>
      <vt:lpstr>Proposed system</vt:lpstr>
      <vt:lpstr>Software and hardware requirements</vt:lpstr>
      <vt:lpstr>Software requirement  </vt:lpstr>
      <vt:lpstr>hardware requirement  </vt:lpstr>
      <vt:lpstr>Diagrams </vt:lpstr>
      <vt:lpstr>Data flow diagram</vt:lpstr>
      <vt:lpstr>Data flow diagram for admin login level 1.0</vt:lpstr>
      <vt:lpstr>Data flow diagram for admin  level 2.0</vt:lpstr>
      <vt:lpstr>SYSTEM development</vt:lpstr>
      <vt:lpstr>Login page</vt:lpstr>
      <vt:lpstr>Employee details</vt:lpstr>
      <vt:lpstr>Categories details</vt:lpstr>
      <vt:lpstr>Apply leave</vt:lpstr>
      <vt:lpstr>manage leave</vt:lpstr>
      <vt:lpstr> leave list</vt:lpstr>
      <vt:lpstr> Search leave</vt:lpstr>
      <vt:lpstr>Conclusion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2023-02-07T15:58:49Z</dcterms:created>
  <dcterms:modified xsi:type="dcterms:W3CDTF">2023-08-15T09:34:23Z</dcterms:modified>
</cp:coreProperties>
</file>