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01AFD1"/>
              </a:solidFill>
              <a:prstDash val="solid"/>
              <a:round/>
            </a:ln>
          </a:left>
          <a:right>
            <a:ln w="12700" cap="flat">
              <a:solidFill>
                <a:srgbClr val="01AFD1"/>
              </a:solidFill>
              <a:prstDash val="solid"/>
              <a:round/>
            </a:ln>
          </a:right>
          <a:top>
            <a:ln w="12700" cap="flat">
              <a:solidFill>
                <a:srgbClr val="01AFD1"/>
              </a:solidFill>
              <a:prstDash val="solid"/>
              <a:round/>
            </a:ln>
          </a:top>
          <a:bottom>
            <a:ln w="12700" cap="flat">
              <a:solidFill>
                <a:srgbClr val="01AFD1"/>
              </a:solidFill>
              <a:prstDash val="solid"/>
              <a:round/>
            </a:ln>
          </a:bottom>
          <a:insideH>
            <a:ln w="12700" cap="flat">
              <a:solidFill>
                <a:srgbClr val="01AFD1"/>
              </a:solidFill>
              <a:prstDash val="solid"/>
              <a:round/>
            </a:ln>
          </a:insideH>
          <a:insideV>
            <a:ln w="12700" cap="flat">
              <a:solidFill>
                <a:srgbClr val="01AFD1"/>
              </a:solidFill>
              <a:prstDash val="solid"/>
              <a:round/>
            </a:ln>
          </a:insideV>
        </a:tcBdr>
        <a:fill>
          <a:solidFill>
            <a:srgbClr val="CAD4D8"/>
          </a:solidFill>
        </a:fill>
      </a:tcStyle>
    </a:wholeTbl>
    <a:band2H>
      <a:tcTxStyle b="def" i="def"/>
      <a:tcStyle>
        <a:tcBdr/>
        <a:fill>
          <a:solidFill>
            <a:srgbClr val="E6EBED"/>
          </a:solidFill>
        </a:fill>
      </a:tcStyle>
    </a:band2H>
    <a:firstCol>
      <a:tcTxStyle b="on" i="off">
        <a:fontRef idx="minor">
          <a:srgbClr val="01AFD1"/>
        </a:fontRef>
        <a:srgbClr val="01AFD1"/>
      </a:tcTxStyle>
      <a:tcStyle>
        <a:tcBdr>
          <a:left>
            <a:ln w="12700" cap="flat">
              <a:solidFill>
                <a:srgbClr val="01AFD1"/>
              </a:solidFill>
              <a:prstDash val="solid"/>
              <a:round/>
            </a:ln>
          </a:left>
          <a:right>
            <a:ln w="12700" cap="flat">
              <a:solidFill>
                <a:srgbClr val="01AFD1"/>
              </a:solidFill>
              <a:prstDash val="solid"/>
              <a:round/>
            </a:ln>
          </a:right>
          <a:top>
            <a:ln w="12700" cap="flat">
              <a:solidFill>
                <a:srgbClr val="01AFD1"/>
              </a:solidFill>
              <a:prstDash val="solid"/>
              <a:round/>
            </a:ln>
          </a:top>
          <a:bottom>
            <a:ln w="12700" cap="flat">
              <a:solidFill>
                <a:srgbClr val="01AFD1"/>
              </a:solidFill>
              <a:prstDash val="solid"/>
              <a:round/>
            </a:ln>
          </a:bottom>
          <a:insideH>
            <a:ln w="12700" cap="flat">
              <a:solidFill>
                <a:srgbClr val="01AFD1"/>
              </a:solidFill>
              <a:prstDash val="solid"/>
              <a:round/>
            </a:ln>
          </a:insideH>
          <a:insideV>
            <a:ln w="12700" cap="flat">
              <a:solidFill>
                <a:srgbClr val="01AFD1"/>
              </a:solidFill>
              <a:prstDash val="solid"/>
              <a:round/>
            </a:ln>
          </a:insideV>
        </a:tcBdr>
        <a:fill>
          <a:solidFill>
            <a:schemeClr val="accent1"/>
          </a:solidFill>
        </a:fill>
      </a:tcStyle>
    </a:firstCol>
    <a:lastRow>
      <a:tcTxStyle b="on" i="off">
        <a:fontRef idx="minor">
          <a:srgbClr val="01AFD1"/>
        </a:fontRef>
        <a:srgbClr val="01AFD1"/>
      </a:tcTxStyle>
      <a:tcStyle>
        <a:tcBdr>
          <a:left>
            <a:ln w="12700" cap="flat">
              <a:solidFill>
                <a:srgbClr val="01AFD1"/>
              </a:solidFill>
              <a:prstDash val="solid"/>
              <a:round/>
            </a:ln>
          </a:left>
          <a:right>
            <a:ln w="12700" cap="flat">
              <a:solidFill>
                <a:srgbClr val="01AFD1"/>
              </a:solidFill>
              <a:prstDash val="solid"/>
              <a:round/>
            </a:ln>
          </a:right>
          <a:top>
            <a:ln w="38100" cap="flat">
              <a:solidFill>
                <a:srgbClr val="01AFD1"/>
              </a:solidFill>
              <a:prstDash val="solid"/>
              <a:round/>
            </a:ln>
          </a:top>
          <a:bottom>
            <a:ln w="12700" cap="flat">
              <a:solidFill>
                <a:srgbClr val="01AFD1"/>
              </a:solidFill>
              <a:prstDash val="solid"/>
              <a:round/>
            </a:ln>
          </a:bottom>
          <a:insideH>
            <a:ln w="12700" cap="flat">
              <a:solidFill>
                <a:srgbClr val="01AFD1"/>
              </a:solidFill>
              <a:prstDash val="solid"/>
              <a:round/>
            </a:ln>
          </a:insideH>
          <a:insideV>
            <a:ln w="12700" cap="flat">
              <a:solidFill>
                <a:srgbClr val="01AFD1"/>
              </a:solidFill>
              <a:prstDash val="solid"/>
              <a:round/>
            </a:ln>
          </a:insideV>
        </a:tcBdr>
        <a:fill>
          <a:solidFill>
            <a:schemeClr val="accent1"/>
          </a:solidFill>
        </a:fill>
      </a:tcStyle>
    </a:lastRow>
    <a:firstRow>
      <a:tcTxStyle b="on" i="off">
        <a:fontRef idx="minor">
          <a:srgbClr val="01AFD1"/>
        </a:fontRef>
        <a:srgbClr val="01AFD1"/>
      </a:tcTxStyle>
      <a:tcStyle>
        <a:tcBdr>
          <a:left>
            <a:ln w="12700" cap="flat">
              <a:solidFill>
                <a:srgbClr val="01AFD1"/>
              </a:solidFill>
              <a:prstDash val="solid"/>
              <a:round/>
            </a:ln>
          </a:left>
          <a:right>
            <a:ln w="12700" cap="flat">
              <a:solidFill>
                <a:srgbClr val="01AFD1"/>
              </a:solidFill>
              <a:prstDash val="solid"/>
              <a:round/>
            </a:ln>
          </a:right>
          <a:top>
            <a:ln w="12700" cap="flat">
              <a:solidFill>
                <a:srgbClr val="01AFD1"/>
              </a:solidFill>
              <a:prstDash val="solid"/>
              <a:round/>
            </a:ln>
          </a:top>
          <a:bottom>
            <a:ln w="38100" cap="flat">
              <a:solidFill>
                <a:srgbClr val="01AFD1"/>
              </a:solidFill>
              <a:prstDash val="solid"/>
              <a:round/>
            </a:ln>
          </a:bottom>
          <a:insideH>
            <a:ln w="12700" cap="flat">
              <a:solidFill>
                <a:srgbClr val="01AFD1"/>
              </a:solidFill>
              <a:prstDash val="solid"/>
              <a:round/>
            </a:ln>
          </a:insideH>
          <a:insideV>
            <a:ln w="12700" cap="flat">
              <a:solidFill>
                <a:srgbClr val="01AFD1"/>
              </a:solidFill>
              <a:prstDash val="solid"/>
              <a:round/>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01AFD1"/>
              </a:solidFill>
              <a:prstDash val="solid"/>
              <a:round/>
            </a:ln>
          </a:left>
          <a:right>
            <a:ln w="12700" cap="flat">
              <a:solidFill>
                <a:srgbClr val="01AFD1"/>
              </a:solidFill>
              <a:prstDash val="solid"/>
              <a:round/>
            </a:ln>
          </a:right>
          <a:top>
            <a:ln w="12700" cap="flat">
              <a:solidFill>
                <a:srgbClr val="01AFD1"/>
              </a:solidFill>
              <a:prstDash val="solid"/>
              <a:round/>
            </a:ln>
          </a:top>
          <a:bottom>
            <a:ln w="12700" cap="flat">
              <a:solidFill>
                <a:srgbClr val="01AFD1"/>
              </a:solidFill>
              <a:prstDash val="solid"/>
              <a:round/>
            </a:ln>
          </a:bottom>
          <a:insideH>
            <a:ln w="12700" cap="flat">
              <a:solidFill>
                <a:srgbClr val="01AFD1"/>
              </a:solidFill>
              <a:prstDash val="solid"/>
              <a:round/>
            </a:ln>
          </a:insideH>
          <a:insideV>
            <a:ln w="12700" cap="flat">
              <a:solidFill>
                <a:srgbClr val="01AFD1"/>
              </a:solidFill>
              <a:prstDash val="solid"/>
              <a:round/>
            </a:ln>
          </a:insideV>
        </a:tcBdr>
        <a:fill>
          <a:solidFill>
            <a:srgbClr val="CEEED3"/>
          </a:solidFill>
        </a:fill>
      </a:tcStyle>
    </a:wholeTbl>
    <a:band2H>
      <a:tcTxStyle b="def" i="def"/>
      <a:tcStyle>
        <a:tcBdr/>
        <a:fill>
          <a:solidFill>
            <a:srgbClr val="E8F6EA"/>
          </a:solidFill>
        </a:fill>
      </a:tcStyle>
    </a:band2H>
    <a:firstCol>
      <a:tcTxStyle b="on" i="off">
        <a:fontRef idx="minor">
          <a:srgbClr val="01AFD1"/>
        </a:fontRef>
        <a:srgbClr val="01AFD1"/>
      </a:tcTxStyle>
      <a:tcStyle>
        <a:tcBdr>
          <a:left>
            <a:ln w="12700" cap="flat">
              <a:solidFill>
                <a:srgbClr val="01AFD1"/>
              </a:solidFill>
              <a:prstDash val="solid"/>
              <a:round/>
            </a:ln>
          </a:left>
          <a:right>
            <a:ln w="12700" cap="flat">
              <a:solidFill>
                <a:srgbClr val="01AFD1"/>
              </a:solidFill>
              <a:prstDash val="solid"/>
              <a:round/>
            </a:ln>
          </a:right>
          <a:top>
            <a:ln w="12700" cap="flat">
              <a:solidFill>
                <a:srgbClr val="01AFD1"/>
              </a:solidFill>
              <a:prstDash val="solid"/>
              <a:round/>
            </a:ln>
          </a:top>
          <a:bottom>
            <a:ln w="12700" cap="flat">
              <a:solidFill>
                <a:srgbClr val="01AFD1"/>
              </a:solidFill>
              <a:prstDash val="solid"/>
              <a:round/>
            </a:ln>
          </a:bottom>
          <a:insideH>
            <a:ln w="12700" cap="flat">
              <a:solidFill>
                <a:srgbClr val="01AFD1"/>
              </a:solidFill>
              <a:prstDash val="solid"/>
              <a:round/>
            </a:ln>
          </a:insideH>
          <a:insideV>
            <a:ln w="12700" cap="flat">
              <a:solidFill>
                <a:srgbClr val="01AFD1"/>
              </a:solidFill>
              <a:prstDash val="solid"/>
              <a:round/>
            </a:ln>
          </a:insideV>
        </a:tcBdr>
        <a:fill>
          <a:solidFill>
            <a:schemeClr val="accent3"/>
          </a:solidFill>
        </a:fill>
      </a:tcStyle>
    </a:firstCol>
    <a:lastRow>
      <a:tcTxStyle b="on" i="off">
        <a:fontRef idx="minor">
          <a:srgbClr val="01AFD1"/>
        </a:fontRef>
        <a:srgbClr val="01AFD1"/>
      </a:tcTxStyle>
      <a:tcStyle>
        <a:tcBdr>
          <a:left>
            <a:ln w="12700" cap="flat">
              <a:solidFill>
                <a:srgbClr val="01AFD1"/>
              </a:solidFill>
              <a:prstDash val="solid"/>
              <a:round/>
            </a:ln>
          </a:left>
          <a:right>
            <a:ln w="12700" cap="flat">
              <a:solidFill>
                <a:srgbClr val="01AFD1"/>
              </a:solidFill>
              <a:prstDash val="solid"/>
              <a:round/>
            </a:ln>
          </a:right>
          <a:top>
            <a:ln w="38100" cap="flat">
              <a:solidFill>
                <a:srgbClr val="01AFD1"/>
              </a:solidFill>
              <a:prstDash val="solid"/>
              <a:round/>
            </a:ln>
          </a:top>
          <a:bottom>
            <a:ln w="12700" cap="flat">
              <a:solidFill>
                <a:srgbClr val="01AFD1"/>
              </a:solidFill>
              <a:prstDash val="solid"/>
              <a:round/>
            </a:ln>
          </a:bottom>
          <a:insideH>
            <a:ln w="12700" cap="flat">
              <a:solidFill>
                <a:srgbClr val="01AFD1"/>
              </a:solidFill>
              <a:prstDash val="solid"/>
              <a:round/>
            </a:ln>
          </a:insideH>
          <a:insideV>
            <a:ln w="12700" cap="flat">
              <a:solidFill>
                <a:srgbClr val="01AFD1"/>
              </a:solidFill>
              <a:prstDash val="solid"/>
              <a:round/>
            </a:ln>
          </a:insideV>
        </a:tcBdr>
        <a:fill>
          <a:solidFill>
            <a:schemeClr val="accent3"/>
          </a:solidFill>
        </a:fill>
      </a:tcStyle>
    </a:lastRow>
    <a:firstRow>
      <a:tcTxStyle b="on" i="off">
        <a:fontRef idx="minor">
          <a:srgbClr val="01AFD1"/>
        </a:fontRef>
        <a:srgbClr val="01AFD1"/>
      </a:tcTxStyle>
      <a:tcStyle>
        <a:tcBdr>
          <a:left>
            <a:ln w="12700" cap="flat">
              <a:solidFill>
                <a:srgbClr val="01AFD1"/>
              </a:solidFill>
              <a:prstDash val="solid"/>
              <a:round/>
            </a:ln>
          </a:left>
          <a:right>
            <a:ln w="12700" cap="flat">
              <a:solidFill>
                <a:srgbClr val="01AFD1"/>
              </a:solidFill>
              <a:prstDash val="solid"/>
              <a:round/>
            </a:ln>
          </a:right>
          <a:top>
            <a:ln w="12700" cap="flat">
              <a:solidFill>
                <a:srgbClr val="01AFD1"/>
              </a:solidFill>
              <a:prstDash val="solid"/>
              <a:round/>
            </a:ln>
          </a:top>
          <a:bottom>
            <a:ln w="38100" cap="flat">
              <a:solidFill>
                <a:srgbClr val="01AFD1"/>
              </a:solidFill>
              <a:prstDash val="solid"/>
              <a:round/>
            </a:ln>
          </a:bottom>
          <a:insideH>
            <a:ln w="12700" cap="flat">
              <a:solidFill>
                <a:srgbClr val="01AFD1"/>
              </a:solidFill>
              <a:prstDash val="solid"/>
              <a:round/>
            </a:ln>
          </a:insideH>
          <a:insideV>
            <a:ln w="12700" cap="flat">
              <a:solidFill>
                <a:srgbClr val="01AFD1"/>
              </a:solidFill>
              <a:prstDash val="solid"/>
              <a:round/>
            </a:ln>
          </a:insideV>
        </a:tcBdr>
        <a:fill>
          <a:solidFill>
            <a:schemeClr val="accent3"/>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01AFD1"/>
              </a:solidFill>
              <a:prstDash val="solid"/>
              <a:round/>
            </a:ln>
          </a:left>
          <a:right>
            <a:ln w="12700" cap="flat">
              <a:solidFill>
                <a:srgbClr val="01AFD1"/>
              </a:solidFill>
              <a:prstDash val="solid"/>
              <a:round/>
            </a:ln>
          </a:right>
          <a:top>
            <a:ln w="12700" cap="flat">
              <a:solidFill>
                <a:srgbClr val="01AFD1"/>
              </a:solidFill>
              <a:prstDash val="solid"/>
              <a:round/>
            </a:ln>
          </a:top>
          <a:bottom>
            <a:ln w="12700" cap="flat">
              <a:solidFill>
                <a:srgbClr val="01AFD1"/>
              </a:solidFill>
              <a:prstDash val="solid"/>
              <a:round/>
            </a:ln>
          </a:bottom>
          <a:insideH>
            <a:ln w="12700" cap="flat">
              <a:solidFill>
                <a:srgbClr val="01AFD1"/>
              </a:solidFill>
              <a:prstDash val="solid"/>
              <a:round/>
            </a:ln>
          </a:insideH>
          <a:insideV>
            <a:ln w="12700" cap="flat">
              <a:solidFill>
                <a:srgbClr val="01AFD1"/>
              </a:solidFill>
              <a:prstDash val="solid"/>
              <a:round/>
            </a:ln>
          </a:insideV>
        </a:tcBdr>
        <a:fill>
          <a:solidFill>
            <a:srgbClr val="FCF6CB"/>
          </a:solidFill>
        </a:fill>
      </a:tcStyle>
    </a:wholeTbl>
    <a:band2H>
      <a:tcTxStyle b="def" i="def"/>
      <a:tcStyle>
        <a:tcBdr/>
        <a:fill>
          <a:solidFill>
            <a:srgbClr val="FEFAE7"/>
          </a:solidFill>
        </a:fill>
      </a:tcStyle>
    </a:band2H>
    <a:firstCol>
      <a:tcTxStyle b="on" i="off">
        <a:fontRef idx="minor">
          <a:srgbClr val="01AFD1"/>
        </a:fontRef>
        <a:srgbClr val="01AFD1"/>
      </a:tcTxStyle>
      <a:tcStyle>
        <a:tcBdr>
          <a:left>
            <a:ln w="12700" cap="flat">
              <a:solidFill>
                <a:srgbClr val="01AFD1"/>
              </a:solidFill>
              <a:prstDash val="solid"/>
              <a:round/>
            </a:ln>
          </a:left>
          <a:right>
            <a:ln w="12700" cap="flat">
              <a:solidFill>
                <a:srgbClr val="01AFD1"/>
              </a:solidFill>
              <a:prstDash val="solid"/>
              <a:round/>
            </a:ln>
          </a:right>
          <a:top>
            <a:ln w="12700" cap="flat">
              <a:solidFill>
                <a:srgbClr val="01AFD1"/>
              </a:solidFill>
              <a:prstDash val="solid"/>
              <a:round/>
            </a:ln>
          </a:top>
          <a:bottom>
            <a:ln w="12700" cap="flat">
              <a:solidFill>
                <a:srgbClr val="01AFD1"/>
              </a:solidFill>
              <a:prstDash val="solid"/>
              <a:round/>
            </a:ln>
          </a:bottom>
          <a:insideH>
            <a:ln w="12700" cap="flat">
              <a:solidFill>
                <a:srgbClr val="01AFD1"/>
              </a:solidFill>
              <a:prstDash val="solid"/>
              <a:round/>
            </a:ln>
          </a:insideH>
          <a:insideV>
            <a:ln w="12700" cap="flat">
              <a:solidFill>
                <a:srgbClr val="01AFD1"/>
              </a:solidFill>
              <a:prstDash val="solid"/>
              <a:round/>
            </a:ln>
          </a:insideV>
        </a:tcBdr>
        <a:fill>
          <a:solidFill>
            <a:schemeClr val="accent6"/>
          </a:solidFill>
        </a:fill>
      </a:tcStyle>
    </a:firstCol>
    <a:lastRow>
      <a:tcTxStyle b="on" i="off">
        <a:fontRef idx="minor">
          <a:srgbClr val="01AFD1"/>
        </a:fontRef>
        <a:srgbClr val="01AFD1"/>
      </a:tcTxStyle>
      <a:tcStyle>
        <a:tcBdr>
          <a:left>
            <a:ln w="12700" cap="flat">
              <a:solidFill>
                <a:srgbClr val="01AFD1"/>
              </a:solidFill>
              <a:prstDash val="solid"/>
              <a:round/>
            </a:ln>
          </a:left>
          <a:right>
            <a:ln w="12700" cap="flat">
              <a:solidFill>
                <a:srgbClr val="01AFD1"/>
              </a:solidFill>
              <a:prstDash val="solid"/>
              <a:round/>
            </a:ln>
          </a:right>
          <a:top>
            <a:ln w="38100" cap="flat">
              <a:solidFill>
                <a:srgbClr val="01AFD1"/>
              </a:solidFill>
              <a:prstDash val="solid"/>
              <a:round/>
            </a:ln>
          </a:top>
          <a:bottom>
            <a:ln w="12700" cap="flat">
              <a:solidFill>
                <a:srgbClr val="01AFD1"/>
              </a:solidFill>
              <a:prstDash val="solid"/>
              <a:round/>
            </a:ln>
          </a:bottom>
          <a:insideH>
            <a:ln w="12700" cap="flat">
              <a:solidFill>
                <a:srgbClr val="01AFD1"/>
              </a:solidFill>
              <a:prstDash val="solid"/>
              <a:round/>
            </a:ln>
          </a:insideH>
          <a:insideV>
            <a:ln w="12700" cap="flat">
              <a:solidFill>
                <a:srgbClr val="01AFD1"/>
              </a:solidFill>
              <a:prstDash val="solid"/>
              <a:round/>
            </a:ln>
          </a:insideV>
        </a:tcBdr>
        <a:fill>
          <a:solidFill>
            <a:schemeClr val="accent6"/>
          </a:solidFill>
        </a:fill>
      </a:tcStyle>
    </a:lastRow>
    <a:firstRow>
      <a:tcTxStyle b="on" i="off">
        <a:fontRef idx="minor">
          <a:srgbClr val="01AFD1"/>
        </a:fontRef>
        <a:srgbClr val="01AFD1"/>
      </a:tcTxStyle>
      <a:tcStyle>
        <a:tcBdr>
          <a:left>
            <a:ln w="12700" cap="flat">
              <a:solidFill>
                <a:srgbClr val="01AFD1"/>
              </a:solidFill>
              <a:prstDash val="solid"/>
              <a:round/>
            </a:ln>
          </a:left>
          <a:right>
            <a:ln w="12700" cap="flat">
              <a:solidFill>
                <a:srgbClr val="01AFD1"/>
              </a:solidFill>
              <a:prstDash val="solid"/>
              <a:round/>
            </a:ln>
          </a:right>
          <a:top>
            <a:ln w="12700" cap="flat">
              <a:solidFill>
                <a:srgbClr val="01AFD1"/>
              </a:solidFill>
              <a:prstDash val="solid"/>
              <a:round/>
            </a:ln>
          </a:top>
          <a:bottom>
            <a:ln w="38100" cap="flat">
              <a:solidFill>
                <a:srgbClr val="01AFD1"/>
              </a:solidFill>
              <a:prstDash val="solid"/>
              <a:round/>
            </a:ln>
          </a:bottom>
          <a:insideH>
            <a:ln w="12700" cap="flat">
              <a:solidFill>
                <a:srgbClr val="01AFD1"/>
              </a:solidFill>
              <a:prstDash val="solid"/>
              <a:round/>
            </a:ln>
          </a:insideH>
          <a:insideV>
            <a:ln w="12700" cap="flat">
              <a:solidFill>
                <a:srgbClr val="01AFD1"/>
              </a:solidFill>
              <a:prstDash val="solid"/>
              <a:round/>
            </a:ln>
          </a:insideV>
        </a:tcBdr>
        <a:fill>
          <a:solidFill>
            <a:schemeClr val="accent6"/>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01AFD1"/>
          </a:solidFill>
        </a:fill>
      </a:tcStyle>
    </a:band2H>
    <a:firstCol>
      <a:tcTxStyle b="on" i="off">
        <a:fontRef idx="minor">
          <a:srgbClr val="01AFD1"/>
        </a:fontRef>
        <a:srgbClr val="01AFD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01AFD1"/>
          </a:solidFill>
        </a:fill>
      </a:tcStyle>
    </a:lastRow>
    <a:firstRow>
      <a:tcTxStyle b="on" i="off">
        <a:fontRef idx="minor">
          <a:srgbClr val="01AFD1"/>
        </a:fontRef>
        <a:srgbClr val="01AFD1"/>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01AFD1"/>
              </a:solidFill>
              <a:prstDash val="solid"/>
              <a:round/>
            </a:ln>
          </a:left>
          <a:right>
            <a:ln w="12700" cap="flat">
              <a:solidFill>
                <a:srgbClr val="01AFD1"/>
              </a:solidFill>
              <a:prstDash val="solid"/>
              <a:round/>
            </a:ln>
          </a:right>
          <a:top>
            <a:ln w="12700" cap="flat">
              <a:solidFill>
                <a:srgbClr val="01AFD1"/>
              </a:solidFill>
              <a:prstDash val="solid"/>
              <a:round/>
            </a:ln>
          </a:top>
          <a:bottom>
            <a:ln w="12700" cap="flat">
              <a:solidFill>
                <a:srgbClr val="01AFD1"/>
              </a:solidFill>
              <a:prstDash val="solid"/>
              <a:round/>
            </a:ln>
          </a:bottom>
          <a:insideH>
            <a:ln w="12700" cap="flat">
              <a:solidFill>
                <a:srgbClr val="01AFD1"/>
              </a:solidFill>
              <a:prstDash val="solid"/>
              <a:round/>
            </a:ln>
          </a:insideH>
          <a:insideV>
            <a:ln w="12700" cap="flat">
              <a:solidFill>
                <a:srgbClr val="01AFD1"/>
              </a:solidFill>
              <a:prstDash val="solid"/>
              <a:round/>
            </a:ln>
          </a:insideV>
        </a:tcBdr>
        <a:fill>
          <a:solidFill>
            <a:srgbClr val="FFFFFF"/>
          </a:solidFill>
        </a:fill>
      </a:tcStyle>
    </a:wholeTbl>
    <a:band2H>
      <a:tcTxStyle b="def" i="def"/>
      <a:tcStyle>
        <a:tcBdr/>
        <a:fill>
          <a:solidFill>
            <a:srgbClr val="FFFFFF"/>
          </a:solidFill>
        </a:fill>
      </a:tcStyle>
    </a:band2H>
    <a:firstCol>
      <a:tcTxStyle b="on" i="off">
        <a:fontRef idx="minor">
          <a:srgbClr val="01AFD1"/>
        </a:fontRef>
        <a:srgbClr val="01AFD1"/>
      </a:tcTxStyle>
      <a:tcStyle>
        <a:tcBdr>
          <a:left>
            <a:ln w="12700" cap="flat">
              <a:solidFill>
                <a:srgbClr val="01AFD1"/>
              </a:solidFill>
              <a:prstDash val="solid"/>
              <a:round/>
            </a:ln>
          </a:left>
          <a:right>
            <a:ln w="12700" cap="flat">
              <a:solidFill>
                <a:srgbClr val="01AFD1"/>
              </a:solidFill>
              <a:prstDash val="solid"/>
              <a:round/>
            </a:ln>
          </a:right>
          <a:top>
            <a:ln w="12700" cap="flat">
              <a:solidFill>
                <a:srgbClr val="01AFD1"/>
              </a:solidFill>
              <a:prstDash val="solid"/>
              <a:round/>
            </a:ln>
          </a:top>
          <a:bottom>
            <a:ln w="12700" cap="flat">
              <a:solidFill>
                <a:srgbClr val="01AFD1"/>
              </a:solidFill>
              <a:prstDash val="solid"/>
              <a:round/>
            </a:ln>
          </a:bottom>
          <a:insideH>
            <a:ln w="12700" cap="flat">
              <a:solidFill>
                <a:srgbClr val="01AFD1"/>
              </a:solidFill>
              <a:prstDash val="solid"/>
              <a:round/>
            </a:ln>
          </a:insideH>
          <a:insideV>
            <a:ln w="12700" cap="flat">
              <a:solidFill>
                <a:srgbClr val="01AFD1"/>
              </a:solidFill>
              <a:prstDash val="solid"/>
              <a:round/>
            </a:ln>
          </a:insideV>
        </a:tcBdr>
        <a:fill>
          <a:solidFill>
            <a:srgbClr val="FFFFFF"/>
          </a:solidFill>
        </a:fill>
      </a:tcStyle>
    </a:firstCol>
    <a:lastRow>
      <a:tcTxStyle b="on" i="off">
        <a:fontRef idx="minor">
          <a:srgbClr val="01AFD1"/>
        </a:fontRef>
        <a:srgbClr val="01AFD1"/>
      </a:tcTxStyle>
      <a:tcStyle>
        <a:tcBdr>
          <a:left>
            <a:ln w="12700" cap="flat">
              <a:solidFill>
                <a:srgbClr val="01AFD1"/>
              </a:solidFill>
              <a:prstDash val="solid"/>
              <a:round/>
            </a:ln>
          </a:left>
          <a:right>
            <a:ln w="12700" cap="flat">
              <a:solidFill>
                <a:srgbClr val="01AFD1"/>
              </a:solidFill>
              <a:prstDash val="solid"/>
              <a:round/>
            </a:ln>
          </a:right>
          <a:top>
            <a:ln w="38100" cap="flat">
              <a:solidFill>
                <a:srgbClr val="01AFD1"/>
              </a:solidFill>
              <a:prstDash val="solid"/>
              <a:round/>
            </a:ln>
          </a:top>
          <a:bottom>
            <a:ln w="12700" cap="flat">
              <a:solidFill>
                <a:srgbClr val="01AFD1"/>
              </a:solidFill>
              <a:prstDash val="solid"/>
              <a:round/>
            </a:ln>
          </a:bottom>
          <a:insideH>
            <a:ln w="12700" cap="flat">
              <a:solidFill>
                <a:srgbClr val="01AFD1"/>
              </a:solidFill>
              <a:prstDash val="solid"/>
              <a:round/>
            </a:ln>
          </a:insideH>
          <a:insideV>
            <a:ln w="12700" cap="flat">
              <a:solidFill>
                <a:srgbClr val="01AFD1"/>
              </a:solidFill>
              <a:prstDash val="solid"/>
              <a:round/>
            </a:ln>
          </a:insideV>
        </a:tcBdr>
        <a:fill>
          <a:solidFill>
            <a:srgbClr val="FFFFFF"/>
          </a:solidFill>
        </a:fill>
      </a:tcStyle>
    </a:lastRow>
    <a:firstRow>
      <a:tcTxStyle b="on" i="off">
        <a:fontRef idx="minor">
          <a:srgbClr val="01AFD1"/>
        </a:fontRef>
        <a:srgbClr val="01AFD1"/>
      </a:tcTxStyle>
      <a:tcStyle>
        <a:tcBdr>
          <a:left>
            <a:ln w="12700" cap="flat">
              <a:solidFill>
                <a:srgbClr val="01AFD1"/>
              </a:solidFill>
              <a:prstDash val="solid"/>
              <a:round/>
            </a:ln>
          </a:left>
          <a:right>
            <a:ln w="12700" cap="flat">
              <a:solidFill>
                <a:srgbClr val="01AFD1"/>
              </a:solidFill>
              <a:prstDash val="solid"/>
              <a:round/>
            </a:ln>
          </a:right>
          <a:top>
            <a:ln w="12700" cap="flat">
              <a:solidFill>
                <a:srgbClr val="01AFD1"/>
              </a:solidFill>
              <a:prstDash val="solid"/>
              <a:round/>
            </a:ln>
          </a:top>
          <a:bottom>
            <a:ln w="38100" cap="flat">
              <a:solidFill>
                <a:srgbClr val="01AFD1"/>
              </a:solidFill>
              <a:prstDash val="solid"/>
              <a:round/>
            </a:ln>
          </a:bottom>
          <a:insideH>
            <a:ln w="12700" cap="flat">
              <a:solidFill>
                <a:srgbClr val="01AFD1"/>
              </a:solidFill>
              <a:prstDash val="solid"/>
              <a:round/>
            </a:ln>
          </a:insideH>
          <a:insideV>
            <a:ln w="12700" cap="flat">
              <a:solidFill>
                <a:srgbClr val="01AFD1"/>
              </a:solidFill>
              <a:prstDash val="solid"/>
              <a:round/>
            </a:ln>
          </a:insideV>
        </a:tcBdr>
        <a:fill>
          <a:solidFill>
            <a:srgbClr val="FFFFFF"/>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9" name="Shape 129"/>
          <p:cNvSpPr/>
          <p:nvPr>
            <p:ph type="sldImg"/>
          </p:nvPr>
        </p:nvSpPr>
        <p:spPr>
          <a:xfrm>
            <a:off x="1143000" y="685800"/>
            <a:ext cx="4572000" cy="3429000"/>
          </a:xfrm>
          <a:prstGeom prst="rect">
            <a:avLst/>
          </a:prstGeom>
        </p:spPr>
        <p:txBody>
          <a:bodyPr/>
          <a:lstStyle/>
          <a:p>
            <a:pPr/>
          </a:p>
        </p:txBody>
      </p:sp>
      <p:sp>
        <p:nvSpPr>
          <p:cNvPr id="130" name="Shape 13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3" name="Google Shape;10;gc660b65908_0_1652"/>
          <p:cNvSpPr/>
          <p:nvPr/>
        </p:nvSpPr>
        <p:spPr>
          <a:xfrm>
            <a:off x="782293" y="-1"/>
            <a:ext cx="10627502" cy="88802"/>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14" name="Google Shape;11;gc660b65908_0_1652"/>
          <p:cNvSpPr/>
          <p:nvPr/>
        </p:nvSpPr>
        <p:spPr>
          <a:xfrm>
            <a:off x="782293" y="6769199"/>
            <a:ext cx="10627502" cy="88801"/>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15" name="Google Shape;12;gc660b65908_0_1652"/>
          <p:cNvSpPr/>
          <p:nvPr/>
        </p:nvSpPr>
        <p:spPr>
          <a:xfrm>
            <a:off x="977625" y="2980466"/>
            <a:ext cx="513601" cy="1"/>
          </a:xfrm>
          <a:prstGeom prst="line">
            <a:avLst/>
          </a:prstGeom>
          <a:ln w="28575">
            <a:solidFill>
              <a:srgbClr val="FFFFFF"/>
            </a:solidFill>
          </a:ln>
        </p:spPr>
        <p:txBody>
          <a:bodyPr lIns="0" tIns="0" rIns="0" bIns="0"/>
          <a:lstStyle/>
          <a:p>
            <a:pPr/>
          </a:p>
        </p:txBody>
      </p:sp>
      <p:sp>
        <p:nvSpPr>
          <p:cNvPr id="16" name="Title Text"/>
          <p:cNvSpPr txBox="1"/>
          <p:nvPr>
            <p:ph type="title"/>
          </p:nvPr>
        </p:nvSpPr>
        <p:spPr>
          <a:xfrm>
            <a:off x="840800" y="182399"/>
            <a:ext cx="10524001" cy="2471701"/>
          </a:xfrm>
          <a:prstGeom prst="rect">
            <a:avLst/>
          </a:prstGeom>
        </p:spPr>
        <p:txBody>
          <a:bodyPr anchor="b"/>
          <a:lstStyle>
            <a:lvl1pPr>
              <a:spcBef>
                <a:spcPts val="1300"/>
              </a:spcBef>
              <a:defRPr sz="6400"/>
            </a:lvl1pPr>
          </a:lstStyle>
          <a:p>
            <a:pPr/>
            <a:r>
              <a:t>Title Text</a:t>
            </a:r>
          </a:p>
        </p:txBody>
      </p:sp>
      <p:sp>
        <p:nvSpPr>
          <p:cNvPr id="17" name="Body Level One…"/>
          <p:cNvSpPr txBox="1"/>
          <p:nvPr>
            <p:ph type="body" sz="half" idx="1"/>
          </p:nvPr>
        </p:nvSpPr>
        <p:spPr>
          <a:xfrm>
            <a:off x="840800" y="4304500"/>
            <a:ext cx="10524001" cy="1698901"/>
          </a:xfrm>
          <a:prstGeom prst="rect">
            <a:avLst/>
          </a:prstGeom>
        </p:spPr>
        <p:txBody>
          <a:bodyPr anchor="b"/>
          <a:lstStyle>
            <a:lvl1pPr marL="381000" indent="-304800">
              <a:lnSpc>
                <a:spcPct val="100000"/>
              </a:lnSpc>
              <a:spcBef>
                <a:spcPts val="1300"/>
              </a:spcBef>
              <a:buClrTx/>
              <a:buSzTx/>
              <a:buFontTx/>
              <a:buNone/>
              <a:defRPr sz="3200">
                <a:solidFill>
                  <a:schemeClr val="accent6"/>
                </a:solidFill>
              </a:defRPr>
            </a:lvl1pPr>
            <a:lvl2pPr marL="381000" indent="184150">
              <a:lnSpc>
                <a:spcPct val="100000"/>
              </a:lnSpc>
              <a:spcBef>
                <a:spcPts val="1300"/>
              </a:spcBef>
              <a:buClrTx/>
              <a:buSzTx/>
              <a:buFontTx/>
              <a:buNone/>
              <a:defRPr sz="3200">
                <a:solidFill>
                  <a:schemeClr val="accent6"/>
                </a:solidFill>
              </a:defRPr>
            </a:lvl2pPr>
            <a:lvl3pPr marL="381000" indent="641350">
              <a:lnSpc>
                <a:spcPct val="100000"/>
              </a:lnSpc>
              <a:spcBef>
                <a:spcPts val="1300"/>
              </a:spcBef>
              <a:buClrTx/>
              <a:buSzTx/>
              <a:buFontTx/>
              <a:buNone/>
              <a:defRPr sz="3200">
                <a:solidFill>
                  <a:schemeClr val="accent6"/>
                </a:solidFill>
              </a:defRPr>
            </a:lvl3pPr>
            <a:lvl4pPr marL="381000" indent="1098550">
              <a:lnSpc>
                <a:spcPct val="100000"/>
              </a:lnSpc>
              <a:spcBef>
                <a:spcPts val="1300"/>
              </a:spcBef>
              <a:buClrTx/>
              <a:buSzTx/>
              <a:buFontTx/>
              <a:buNone/>
              <a:defRPr sz="3200">
                <a:solidFill>
                  <a:schemeClr val="accent6"/>
                </a:solidFill>
              </a:defRPr>
            </a:lvl4pPr>
            <a:lvl5pPr marL="381000" indent="1555750">
              <a:lnSpc>
                <a:spcPct val="100000"/>
              </a:lnSpc>
              <a:spcBef>
                <a:spcPts val="1300"/>
              </a:spcBef>
              <a:buClrTx/>
              <a:buSzTx/>
              <a:buFontTx/>
              <a:buNone/>
              <a:defRPr sz="3200">
                <a:solidFill>
                  <a:schemeClr val="accent6"/>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spTree>
      <p:nvGrpSpPr>
        <p:cNvPr id="1" name=""/>
        <p:cNvGrpSpPr/>
        <p:nvPr/>
      </p:nvGrpSpPr>
      <p:grpSpPr>
        <a:xfrm>
          <a:off x="0" y="0"/>
          <a:ext cx="0" cy="0"/>
          <a:chOff x="0" y="0"/>
          <a:chExt cx="0" cy="0"/>
        </a:xfrm>
      </p:grpSpPr>
      <p:sp>
        <p:nvSpPr>
          <p:cNvPr id="103" name="Google Shape;57;gc660b65908_0_1699"/>
          <p:cNvSpPr/>
          <p:nvPr/>
        </p:nvSpPr>
        <p:spPr>
          <a:xfrm>
            <a:off x="782293" y="-1"/>
            <a:ext cx="10627502" cy="88802"/>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104" name="Google Shape;58;gc660b65908_0_1699"/>
          <p:cNvSpPr/>
          <p:nvPr/>
        </p:nvSpPr>
        <p:spPr>
          <a:xfrm>
            <a:off x="782293" y="6769199"/>
            <a:ext cx="10627502" cy="88801"/>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105" name="xx%"/>
          <p:cNvSpPr txBox="1"/>
          <p:nvPr>
            <p:ph type="title" hasCustomPrompt="1"/>
          </p:nvPr>
        </p:nvSpPr>
        <p:spPr>
          <a:xfrm>
            <a:off x="782300" y="1805050"/>
            <a:ext cx="10627501" cy="2051101"/>
          </a:xfrm>
          <a:prstGeom prst="rect">
            <a:avLst/>
          </a:prstGeom>
        </p:spPr>
        <p:txBody>
          <a:bodyPr anchor="ctr"/>
          <a:lstStyle>
            <a:lvl1pPr algn="ctr">
              <a:defRPr sz="14400">
                <a:solidFill>
                  <a:schemeClr val="accent6"/>
                </a:solidFill>
              </a:defRPr>
            </a:lvl1pPr>
          </a:lstStyle>
          <a:p>
            <a:pPr/>
            <a:r>
              <a:t>xx%</a:t>
            </a:r>
          </a:p>
        </p:txBody>
      </p:sp>
      <p:sp>
        <p:nvSpPr>
          <p:cNvPr id="106" name="Body Level One…"/>
          <p:cNvSpPr txBox="1"/>
          <p:nvPr>
            <p:ph type="body" sz="quarter" idx="1"/>
          </p:nvPr>
        </p:nvSpPr>
        <p:spPr>
          <a:xfrm>
            <a:off x="782300" y="3957849"/>
            <a:ext cx="10627501" cy="1428901"/>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_1">
    <p:spTree>
      <p:nvGrpSpPr>
        <p:cNvPr id="1" name=""/>
        <p:cNvGrpSpPr/>
        <p:nvPr/>
      </p:nvGrpSpPr>
      <p:grpSpPr>
        <a:xfrm>
          <a:off x="0" y="0"/>
          <a:ext cx="0" cy="0"/>
          <a:chOff x="0" y="0"/>
          <a:chExt cx="0" cy="0"/>
        </a:xfrm>
      </p:grpSpPr>
      <p:sp>
        <p:nvSpPr>
          <p:cNvPr id="121" name="Title Text"/>
          <p:cNvSpPr txBox="1"/>
          <p:nvPr>
            <p:ph type="title"/>
          </p:nvPr>
        </p:nvSpPr>
        <p:spPr>
          <a:xfrm>
            <a:off x="609479" y="273599"/>
            <a:ext cx="10972502" cy="1144801"/>
          </a:xfrm>
          <a:prstGeom prst="rect">
            <a:avLst/>
          </a:prstGeom>
        </p:spPr>
        <p:txBody>
          <a:bodyPr lIns="0" tIns="0" rIns="0" bIns="0" anchor="ctr"/>
          <a:lstStyle/>
          <a:p>
            <a:pPr/>
            <a:r>
              <a:t>Title Text</a:t>
            </a:r>
          </a:p>
        </p:txBody>
      </p:sp>
      <p:sp>
        <p:nvSpPr>
          <p:cNvPr id="122" name="Body Level One…"/>
          <p:cNvSpPr txBox="1"/>
          <p:nvPr>
            <p:ph type="body" idx="1"/>
          </p:nvPr>
        </p:nvSpPr>
        <p:spPr>
          <a:xfrm>
            <a:off x="609479" y="1604519"/>
            <a:ext cx="10972502" cy="3977401"/>
          </a:xfrm>
          <a:prstGeom prst="rect">
            <a:avLst/>
          </a:prstGeom>
        </p:spPr>
        <p:txBody>
          <a:bodyPr lIns="0" tIns="0" rIns="0" bIns="0" anchor="ctr"/>
          <a:lstStyle>
            <a:lvl1pPr marL="381000" indent="-304800">
              <a:buClrTx/>
              <a:buSzTx/>
              <a:buFontTx/>
              <a:buNone/>
            </a:lvl1pPr>
            <a:lvl2pPr marL="381000" indent="184150">
              <a:buClrTx/>
              <a:buSzTx/>
              <a:buFontTx/>
              <a:buNone/>
            </a:lvl2pPr>
            <a:lvl3pPr marL="381000" indent="641350">
              <a:buClrTx/>
              <a:buSzTx/>
              <a:buFontTx/>
              <a:buNone/>
            </a:lvl3pPr>
            <a:lvl4pPr marL="381000" indent="1098550">
              <a:buClrTx/>
              <a:buSzTx/>
              <a:buFontTx/>
              <a:buNone/>
            </a:lvl4pPr>
            <a:lvl5pPr marL="381000" indent="155575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3" name="Slide Number"/>
          <p:cNvSpPr txBox="1"/>
          <p:nvPr>
            <p:ph type="sldNum" sz="quarter" idx="2"/>
          </p:nvPr>
        </p:nvSpPr>
        <p:spPr>
          <a:xfrm>
            <a:off x="5892800" y="6132849"/>
            <a:ext cx="2844800" cy="4470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25" name="Google Shape;17;gc660b65908_0_1659"/>
          <p:cNvSpPr/>
          <p:nvPr/>
        </p:nvSpPr>
        <p:spPr>
          <a:xfrm>
            <a:off x="782293" y="6769199"/>
            <a:ext cx="10627502" cy="88801"/>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26" name="Google Shape;18;gc660b65908_0_1659"/>
          <p:cNvSpPr/>
          <p:nvPr/>
        </p:nvSpPr>
        <p:spPr>
          <a:xfrm>
            <a:off x="782293" y="-1"/>
            <a:ext cx="10627502" cy="88802"/>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27" name="Title Text"/>
          <p:cNvSpPr txBox="1"/>
          <p:nvPr>
            <p:ph type="title"/>
          </p:nvPr>
        </p:nvSpPr>
        <p:spPr>
          <a:xfrm>
            <a:off x="679400" y="2561800"/>
            <a:ext cx="10833300" cy="1734300"/>
          </a:xfrm>
          <a:prstGeom prst="rect">
            <a:avLst/>
          </a:prstGeom>
        </p:spPr>
        <p:txBody>
          <a:bodyPr anchor="ctr"/>
          <a:lstStyle>
            <a:lvl1pPr algn="ctr">
              <a:defRPr sz="4800"/>
            </a:lvl1pPr>
          </a:lstStyle>
          <a:p>
            <a:pPr/>
            <a:r>
              <a:t>Title Text</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5" name="Title Text"/>
          <p:cNvSpPr txBox="1"/>
          <p:nvPr>
            <p:ph type="title"/>
          </p:nvPr>
        </p:nvSpPr>
        <p:spPr>
          <a:prstGeom prst="rect">
            <a:avLst/>
          </a:prstGeom>
        </p:spPr>
        <p:txBody>
          <a:bodyPr/>
          <a:lstStyle/>
          <a:p>
            <a:pPr/>
            <a:r>
              <a:t>Title Text</a:t>
            </a:r>
          </a:p>
        </p:txBody>
      </p:sp>
      <p:sp>
        <p:nvSpPr>
          <p:cNvPr id="3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sp>
        <p:nvSpPr>
          <p:cNvPr id="44" name="Google Shape;28;gc660b65908_0_1670"/>
          <p:cNvSpPr/>
          <p:nvPr/>
        </p:nvSpPr>
        <p:spPr>
          <a:xfrm>
            <a:off x="559233" y="1538926"/>
            <a:ext cx="513601" cy="1"/>
          </a:xfrm>
          <a:prstGeom prst="line">
            <a:avLst/>
          </a:prstGeom>
          <a:ln w="28575">
            <a:solidFill>
              <a:srgbClr val="FFFFFF"/>
            </a:solidFill>
          </a:ln>
        </p:spPr>
        <p:txBody>
          <a:bodyPr lIns="0" tIns="0" rIns="0" bIns="0"/>
          <a:lstStyle/>
          <a:p>
            <a:pPr/>
          </a:p>
        </p:txBody>
      </p:sp>
      <p:sp>
        <p:nvSpPr>
          <p:cNvPr id="45" name="Title Text"/>
          <p:cNvSpPr txBox="1"/>
          <p:nvPr>
            <p:ph type="title"/>
          </p:nvPr>
        </p:nvSpPr>
        <p:spPr>
          <a:prstGeom prst="rect">
            <a:avLst/>
          </a:prstGeom>
        </p:spPr>
        <p:txBody>
          <a:bodyPr/>
          <a:lstStyle/>
          <a:p>
            <a:pPr/>
            <a:r>
              <a:t>Title Text</a:t>
            </a:r>
          </a:p>
        </p:txBody>
      </p:sp>
      <p:sp>
        <p:nvSpPr>
          <p:cNvPr id="46" name="Body Level One…"/>
          <p:cNvSpPr txBox="1"/>
          <p:nvPr>
            <p:ph type="body" sz="half" idx="1"/>
          </p:nvPr>
        </p:nvSpPr>
        <p:spPr>
          <a:xfrm>
            <a:off x="415600" y="1890599"/>
            <a:ext cx="5333101" cy="4201202"/>
          </a:xfrm>
          <a:prstGeom prst="rect">
            <a:avLst/>
          </a:prstGeom>
        </p:spPr>
        <p:txBody>
          <a:bodyPr/>
          <a:lstStyle>
            <a:lvl1pPr indent="-349250">
              <a:buSzPts val="1900"/>
              <a:defRPr sz="1900"/>
            </a:lvl1pPr>
            <a:lvl2pPr marL="976312" indent="-392112">
              <a:buSzPts val="1900"/>
              <a:defRPr sz="1900"/>
            </a:lvl2pPr>
            <a:lvl3pPr marL="1433512" indent="-392112">
              <a:buSzPts val="1900"/>
              <a:defRPr sz="1900"/>
            </a:lvl3pPr>
            <a:lvl4pPr marL="1890712" indent="-392112">
              <a:buSzPts val="1900"/>
              <a:defRPr sz="1900"/>
            </a:lvl4pPr>
            <a:lvl5pPr marL="2347912" indent="-392112">
              <a:buSzPts val="1900"/>
              <a:defRPr sz="1900"/>
            </a:lvl5pPr>
          </a:lstStyle>
          <a:p>
            <a:pPr/>
            <a:r>
              <a:t>Body Level One</a:t>
            </a:r>
          </a:p>
          <a:p>
            <a:pPr lvl="1"/>
            <a:r>
              <a:t>Body Level Two</a:t>
            </a:r>
          </a:p>
          <a:p>
            <a:pPr lvl="2"/>
            <a:r>
              <a:t>Body Level Three</a:t>
            </a:r>
          </a:p>
          <a:p>
            <a:pPr lvl="3"/>
            <a:r>
              <a:t>Body Level Four</a:t>
            </a:r>
          </a:p>
          <a:p>
            <a:pPr lvl="4"/>
            <a:r>
              <a:t>Body Level Five</a:t>
            </a:r>
          </a:p>
        </p:txBody>
      </p:sp>
      <p:sp>
        <p:nvSpPr>
          <p:cNvPr id="47" name="Google Shape;31;gc660b65908_0_1670"/>
          <p:cNvSpPr txBox="1"/>
          <p:nvPr>
            <p:ph type="body" sz="half" idx="21"/>
          </p:nvPr>
        </p:nvSpPr>
        <p:spPr>
          <a:xfrm>
            <a:off x="6443200" y="1890599"/>
            <a:ext cx="5333101" cy="4201202"/>
          </a:xfrm>
          <a:prstGeom prst="rect">
            <a:avLst/>
          </a:prstGeom>
        </p:spPr>
        <p:txBody>
          <a:bodyPr/>
          <a:lstStyle/>
          <a:p>
            <a:pPr indent="-349250">
              <a:buSzPts val="1900"/>
              <a:defRPr sz="1900"/>
            </a:pP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55" name="Title Text"/>
          <p:cNvSpPr txBox="1"/>
          <p:nvPr>
            <p:ph type="title"/>
          </p:nvPr>
        </p:nvSpPr>
        <p:spPr>
          <a:prstGeom prst="rect">
            <a:avLst/>
          </a:prstGeom>
        </p:spPr>
        <p:txBody>
          <a:bodyPr/>
          <a:lstStyle/>
          <a:p>
            <a:pPr/>
            <a:r>
              <a:t>Title Text</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63" name="Google Shape;37;gc660b65908_0_1679"/>
          <p:cNvSpPr/>
          <p:nvPr/>
        </p:nvSpPr>
        <p:spPr>
          <a:xfrm>
            <a:off x="548058" y="1890362"/>
            <a:ext cx="513601" cy="1"/>
          </a:xfrm>
          <a:prstGeom prst="line">
            <a:avLst/>
          </a:prstGeom>
          <a:ln w="28575">
            <a:solidFill>
              <a:srgbClr val="FFFFFF"/>
            </a:solidFill>
          </a:ln>
        </p:spPr>
        <p:txBody>
          <a:bodyPr lIns="0" tIns="0" rIns="0" bIns="0"/>
          <a:lstStyle/>
          <a:p>
            <a:pPr/>
          </a:p>
        </p:txBody>
      </p:sp>
      <p:sp>
        <p:nvSpPr>
          <p:cNvPr id="64" name="Title Text"/>
          <p:cNvSpPr txBox="1"/>
          <p:nvPr>
            <p:ph type="title"/>
          </p:nvPr>
        </p:nvSpPr>
        <p:spPr>
          <a:xfrm>
            <a:off x="415600" y="740799"/>
            <a:ext cx="3744001" cy="1007702"/>
          </a:xfrm>
          <a:prstGeom prst="rect">
            <a:avLst/>
          </a:prstGeom>
        </p:spPr>
        <p:txBody>
          <a:bodyPr anchor="b"/>
          <a:lstStyle>
            <a:lvl1pPr>
              <a:defRPr sz="3200"/>
            </a:lvl1pPr>
          </a:lstStyle>
          <a:p>
            <a:pPr/>
            <a:r>
              <a:t>Title Text</a:t>
            </a:r>
          </a:p>
        </p:txBody>
      </p:sp>
      <p:sp>
        <p:nvSpPr>
          <p:cNvPr id="65" name="Body Level One…"/>
          <p:cNvSpPr txBox="1"/>
          <p:nvPr>
            <p:ph type="body" sz="quarter" idx="1"/>
          </p:nvPr>
        </p:nvSpPr>
        <p:spPr>
          <a:xfrm>
            <a:off x="415600" y="2187132"/>
            <a:ext cx="3744001" cy="3905101"/>
          </a:xfrm>
          <a:prstGeom prst="rect">
            <a:avLst/>
          </a:prstGeom>
        </p:spPr>
        <p:txBody>
          <a:bodyPr/>
          <a:lstStyle>
            <a:lvl1pPr indent="-330200">
              <a:buSzPts val="1600"/>
              <a:defRPr sz="1600"/>
            </a:lvl1pPr>
            <a:lvl2pPr marL="914400" indent="-330200">
              <a:buSzPts val="1600"/>
              <a:defRPr sz="1600"/>
            </a:lvl2pPr>
            <a:lvl3pPr marL="1371600" indent="-330200">
              <a:buSzPts val="1600"/>
              <a:defRPr sz="1600"/>
            </a:lvl3pPr>
            <a:lvl4pPr marL="1828800" indent="-330200">
              <a:buSzPts val="1600"/>
              <a:defRPr sz="1600"/>
            </a:lvl4pPr>
            <a:lvl5pPr marL="2286000" indent="-330200">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spTree>
      <p:nvGrpSpPr>
        <p:cNvPr id="1" name=""/>
        <p:cNvGrpSpPr/>
        <p:nvPr/>
      </p:nvGrpSpPr>
      <p:grpSpPr>
        <a:xfrm>
          <a:off x="0" y="0"/>
          <a:ext cx="0" cy="0"/>
          <a:chOff x="0" y="0"/>
          <a:chExt cx="0" cy="0"/>
        </a:xfrm>
      </p:grpSpPr>
      <p:sp>
        <p:nvSpPr>
          <p:cNvPr id="73" name="Google Shape;42;gc660b65908_0_1684"/>
          <p:cNvSpPr/>
          <p:nvPr/>
        </p:nvSpPr>
        <p:spPr>
          <a:xfrm>
            <a:off x="782293" y="-1"/>
            <a:ext cx="10627502" cy="88802"/>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74" name="Google Shape;43;gc660b65908_0_1684"/>
          <p:cNvSpPr/>
          <p:nvPr/>
        </p:nvSpPr>
        <p:spPr>
          <a:xfrm>
            <a:off x="782293" y="6769199"/>
            <a:ext cx="10627502" cy="88801"/>
          </a:xfrm>
          <a:prstGeom prst="rect">
            <a:avLst/>
          </a:prstGeom>
          <a:solidFill>
            <a:schemeClr val="accent1"/>
          </a:solidFill>
          <a:ln w="12700">
            <a:miter lim="400000"/>
          </a:ln>
        </p:spPr>
        <p:txBody>
          <a:bodyPr lIns="0" tIns="0" rIns="0" bIns="0" anchor="ctr"/>
          <a:lstStyle/>
          <a:p>
            <a:pPr>
              <a:defRPr>
                <a:solidFill>
                  <a:srgbClr val="000000"/>
                </a:solidFill>
              </a:defRPr>
            </a:pPr>
          </a:p>
        </p:txBody>
      </p:sp>
      <p:sp>
        <p:nvSpPr>
          <p:cNvPr id="75" name="Title Text"/>
          <p:cNvSpPr txBox="1"/>
          <p:nvPr>
            <p:ph type="title"/>
          </p:nvPr>
        </p:nvSpPr>
        <p:spPr>
          <a:xfrm>
            <a:off x="653666" y="701799"/>
            <a:ext cx="7491602" cy="5454302"/>
          </a:xfrm>
          <a:prstGeom prst="rect">
            <a:avLst/>
          </a:prstGeom>
        </p:spPr>
        <p:txBody>
          <a:bodyPr anchor="ctr"/>
          <a:lstStyle>
            <a:lvl1pPr>
              <a:defRPr sz="5600"/>
            </a:lvl1pPr>
          </a:lstStyle>
          <a:p>
            <a:pPr/>
            <a:r>
              <a:t>Title Text</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83" name="Google Shape;47;gc660b65908_0_1689"/>
          <p:cNvSpPr/>
          <p:nvPr/>
        </p:nvSpPr>
        <p:spPr>
          <a:xfrm>
            <a:off x="6096000" y="-134"/>
            <a:ext cx="6096000" cy="6858001"/>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84" name="Google Shape;48;gc660b65908_0_1689"/>
          <p:cNvSpPr/>
          <p:nvPr/>
        </p:nvSpPr>
        <p:spPr>
          <a:xfrm>
            <a:off x="6706233" y="5994000"/>
            <a:ext cx="624301" cy="1"/>
          </a:xfrm>
          <a:prstGeom prst="line">
            <a:avLst/>
          </a:prstGeom>
          <a:ln w="19050">
            <a:solidFill>
              <a:srgbClr val="01AFD1"/>
            </a:solidFill>
          </a:ln>
        </p:spPr>
        <p:txBody>
          <a:bodyPr lIns="0" tIns="0" rIns="0" bIns="0"/>
          <a:lstStyle/>
          <a:p>
            <a:pPr/>
          </a:p>
        </p:txBody>
      </p:sp>
      <p:sp>
        <p:nvSpPr>
          <p:cNvPr id="85" name="Title Text"/>
          <p:cNvSpPr txBox="1"/>
          <p:nvPr>
            <p:ph type="title"/>
          </p:nvPr>
        </p:nvSpPr>
        <p:spPr>
          <a:xfrm>
            <a:off x="354000" y="1446166"/>
            <a:ext cx="5393700" cy="2276101"/>
          </a:xfrm>
          <a:prstGeom prst="rect">
            <a:avLst/>
          </a:prstGeom>
        </p:spPr>
        <p:txBody>
          <a:bodyPr anchor="b"/>
          <a:lstStyle>
            <a:lvl1pPr algn="ctr">
              <a:defRPr sz="5600"/>
            </a:lvl1pPr>
          </a:lstStyle>
          <a:p>
            <a:pPr/>
            <a:r>
              <a:t>Title Text</a:t>
            </a:r>
          </a:p>
        </p:txBody>
      </p:sp>
      <p:sp>
        <p:nvSpPr>
          <p:cNvPr id="86" name="Body Level One…"/>
          <p:cNvSpPr txBox="1"/>
          <p:nvPr>
            <p:ph type="body" sz="quarter" idx="1"/>
          </p:nvPr>
        </p:nvSpPr>
        <p:spPr>
          <a:xfrm>
            <a:off x="354000" y="3793599"/>
            <a:ext cx="5393700" cy="1895701"/>
          </a:xfrm>
          <a:prstGeom prst="rect">
            <a:avLst/>
          </a:prstGeom>
        </p:spPr>
        <p:txBody>
          <a:bodyPr/>
          <a:lstStyle>
            <a:lvl1pPr marL="381000" indent="-304800" algn="ctr">
              <a:lnSpc>
                <a:spcPct val="100000"/>
              </a:lnSpc>
              <a:buClrTx/>
              <a:buSzTx/>
              <a:buFontTx/>
              <a:buNone/>
              <a:defRPr sz="2800">
                <a:solidFill>
                  <a:schemeClr val="accent6"/>
                </a:solidFill>
              </a:defRPr>
            </a:lvl1pPr>
            <a:lvl2pPr marL="381000" indent="184150" algn="ctr">
              <a:lnSpc>
                <a:spcPct val="100000"/>
              </a:lnSpc>
              <a:buClrTx/>
              <a:buSzTx/>
              <a:buFontTx/>
              <a:buNone/>
              <a:defRPr sz="2800">
                <a:solidFill>
                  <a:schemeClr val="accent6"/>
                </a:solidFill>
              </a:defRPr>
            </a:lvl2pPr>
            <a:lvl3pPr marL="381000" indent="641350" algn="ctr">
              <a:lnSpc>
                <a:spcPct val="100000"/>
              </a:lnSpc>
              <a:buClrTx/>
              <a:buSzTx/>
              <a:buFontTx/>
              <a:buNone/>
              <a:defRPr sz="2800">
                <a:solidFill>
                  <a:schemeClr val="accent6"/>
                </a:solidFill>
              </a:defRPr>
            </a:lvl3pPr>
            <a:lvl4pPr marL="381000" indent="1098550" algn="ctr">
              <a:lnSpc>
                <a:spcPct val="100000"/>
              </a:lnSpc>
              <a:buClrTx/>
              <a:buSzTx/>
              <a:buFontTx/>
              <a:buNone/>
              <a:defRPr sz="2800">
                <a:solidFill>
                  <a:schemeClr val="accent6"/>
                </a:solidFill>
              </a:defRPr>
            </a:lvl4pPr>
            <a:lvl5pPr marL="381000" indent="1555750" algn="ctr">
              <a:lnSpc>
                <a:spcPct val="100000"/>
              </a:lnSpc>
              <a:buClrTx/>
              <a:buSzTx/>
              <a:buFontTx/>
              <a:buNone/>
              <a:defRPr sz="2800">
                <a:solidFill>
                  <a:schemeClr val="accent6"/>
                </a:solidFill>
              </a:defRPr>
            </a:lvl5pPr>
          </a:lstStyle>
          <a:p>
            <a:pPr/>
            <a:r>
              <a:t>Body Level One</a:t>
            </a:r>
          </a:p>
          <a:p>
            <a:pPr lvl="1"/>
            <a:r>
              <a:t>Body Level Two</a:t>
            </a:r>
          </a:p>
          <a:p>
            <a:pPr lvl="2"/>
            <a:r>
              <a:t>Body Level Three</a:t>
            </a:r>
          </a:p>
          <a:p>
            <a:pPr lvl="3"/>
            <a:r>
              <a:t>Body Level Four</a:t>
            </a:r>
          </a:p>
          <a:p>
            <a:pPr lvl="4"/>
            <a:r>
              <a:t>Body Level Five</a:t>
            </a:r>
          </a:p>
        </p:txBody>
      </p:sp>
      <p:sp>
        <p:nvSpPr>
          <p:cNvPr id="87" name="Google Shape;51;gc660b65908_0_1689"/>
          <p:cNvSpPr txBox="1"/>
          <p:nvPr>
            <p:ph type="body" sz="half" idx="21"/>
          </p:nvPr>
        </p:nvSpPr>
        <p:spPr>
          <a:xfrm>
            <a:off x="6586000" y="965599"/>
            <a:ext cx="5115901" cy="4926902"/>
          </a:xfrm>
          <a:prstGeom prst="rect">
            <a:avLst/>
          </a:prstGeom>
        </p:spPr>
        <p:txBody>
          <a:bodyPr anchor="ctr"/>
          <a:lstStyle/>
          <a:p>
            <a:pPr>
              <a:buClr>
                <a:schemeClr val="accent1"/>
              </a:buClr>
              <a:defRPr>
                <a:solidFill>
                  <a:schemeClr val="accent1"/>
                </a:solidFill>
              </a:defRPr>
            </a:pPr>
          </a:p>
        </p:txBody>
      </p:sp>
      <p:sp>
        <p:nvSpPr>
          <p:cNvPr id="88" name="Slide Number"/>
          <p:cNvSpPr txBox="1"/>
          <p:nvPr>
            <p:ph type="sldNum" sz="quarter" idx="2"/>
          </p:nvPr>
        </p:nvSpPr>
        <p:spPr>
          <a:prstGeom prst="rect">
            <a:avLst/>
          </a:prstGeom>
        </p:spPr>
        <p:txBody>
          <a:bodyPr/>
          <a:lstStyle>
            <a:lvl1pPr>
              <a:defRPr>
                <a:solidFill>
                  <a:srgbClr val="01AFD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95" name="Body Level One…"/>
          <p:cNvSpPr txBox="1"/>
          <p:nvPr>
            <p:ph type="body" sz="quarter" idx="1"/>
          </p:nvPr>
        </p:nvSpPr>
        <p:spPr>
          <a:xfrm>
            <a:off x="426000" y="5640766"/>
            <a:ext cx="7998301" cy="7983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1AFD1"/>
        </a:solidFill>
      </p:bgPr>
    </p:bg>
    <p:spTree>
      <p:nvGrpSpPr>
        <p:cNvPr id="1" name=""/>
        <p:cNvGrpSpPr/>
        <p:nvPr/>
      </p:nvGrpSpPr>
      <p:grpSpPr>
        <a:xfrm>
          <a:off x="0" y="0"/>
          <a:ext cx="0" cy="0"/>
          <a:chOff x="0" y="0"/>
          <a:chExt cx="0" cy="0"/>
        </a:xfrm>
      </p:grpSpPr>
      <p:sp>
        <p:nvSpPr>
          <p:cNvPr id="2" name="Google Shape;22;gc660b65908_0_1664"/>
          <p:cNvSpPr/>
          <p:nvPr/>
        </p:nvSpPr>
        <p:spPr>
          <a:xfrm>
            <a:off x="-167" y="6727600"/>
            <a:ext cx="12192001" cy="130501"/>
          </a:xfrm>
          <a:prstGeom prst="rect">
            <a:avLst/>
          </a:prstGeom>
          <a:solidFill>
            <a:schemeClr val="accent6"/>
          </a:solidFill>
          <a:ln w="12700">
            <a:miter lim="400000"/>
          </a:ln>
        </p:spPr>
        <p:txBody>
          <a:bodyPr lIns="0" tIns="0" rIns="0" bIns="0" anchor="ctr"/>
          <a:lstStyle/>
          <a:p>
            <a:pPr>
              <a:defRPr>
                <a:solidFill>
                  <a:srgbClr val="000000"/>
                </a:solidFill>
              </a:defRPr>
            </a:pPr>
          </a:p>
        </p:txBody>
      </p:sp>
      <p:sp>
        <p:nvSpPr>
          <p:cNvPr id="3" name="Google Shape;23;gc660b65908_0_1664"/>
          <p:cNvSpPr/>
          <p:nvPr/>
        </p:nvSpPr>
        <p:spPr>
          <a:xfrm>
            <a:off x="559233" y="1538926"/>
            <a:ext cx="513601" cy="1"/>
          </a:xfrm>
          <a:prstGeom prst="line">
            <a:avLst/>
          </a:prstGeom>
          <a:ln w="28575">
            <a:solidFill>
              <a:srgbClr val="FFFFFF"/>
            </a:solidFill>
          </a:ln>
        </p:spPr>
        <p:txBody>
          <a:bodyPr lIns="0" tIns="0" rIns="0" bIns="0"/>
          <a:lstStyle/>
          <a:p>
            <a:pPr/>
          </a:p>
        </p:txBody>
      </p:sp>
      <p:sp>
        <p:nvSpPr>
          <p:cNvPr id="4" name="Title Text"/>
          <p:cNvSpPr txBox="1"/>
          <p:nvPr>
            <p:ph type="title"/>
          </p:nvPr>
        </p:nvSpPr>
        <p:spPr>
          <a:xfrm>
            <a:off x="415600" y="496967"/>
            <a:ext cx="11360701" cy="8601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ormAutofit fontScale="100000" lnSpcReduction="0"/>
          </a:bodyPr>
          <a:lstStyle/>
          <a:p>
            <a:pPr/>
            <a:r>
              <a:t>Title Text</a:t>
            </a:r>
          </a:p>
        </p:txBody>
      </p:sp>
      <p:sp>
        <p:nvSpPr>
          <p:cNvPr id="5" name="Body Level One…"/>
          <p:cNvSpPr txBox="1"/>
          <p:nvPr>
            <p:ph type="body" idx="1"/>
          </p:nvPr>
        </p:nvSpPr>
        <p:spPr>
          <a:xfrm>
            <a:off x="415600" y="1890399"/>
            <a:ext cx="11360701" cy="4201202"/>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588168" y="6256471"/>
            <a:ext cx="440142" cy="447001"/>
          </a:xfrm>
          <a:prstGeom prst="rect">
            <a:avLst/>
          </a:prstGeom>
          <a:ln w="12700">
            <a:miter lim="400000"/>
          </a:ln>
        </p:spPr>
        <p:txBody>
          <a:bodyPr wrap="none" lIns="121899" tIns="121899" rIns="121899" bIns="121899" anchor="ctr">
            <a:normAutofit fontScale="100000" lnSpcReduction="0"/>
          </a:bodyPr>
          <a:lstStyle>
            <a:lvl1pPr algn="r">
              <a:defRPr sz="1300">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4300" u="none">
          <a:solidFill>
            <a:srgbClr val="FFFFFF"/>
          </a:solidFill>
          <a:uFillTx/>
          <a:latin typeface="Playfair Display"/>
          <a:ea typeface="Playfair Display"/>
          <a:cs typeface="Playfair Display"/>
          <a:sym typeface="Playfair Display"/>
        </a:defRPr>
      </a:lvl1pPr>
      <a:lvl2pPr marL="0" marR="0" indent="0" algn="l" defTabSz="914400" rtl="0" latinLnBrk="0">
        <a:lnSpc>
          <a:spcPct val="100000"/>
        </a:lnSpc>
        <a:spcBef>
          <a:spcPts val="0"/>
        </a:spcBef>
        <a:spcAft>
          <a:spcPts val="0"/>
        </a:spcAft>
        <a:buClrTx/>
        <a:buSzTx/>
        <a:buFontTx/>
        <a:buNone/>
        <a:tabLst/>
        <a:defRPr b="1" baseline="0" cap="none" i="0" spc="0" strike="noStrike" sz="4300" u="none">
          <a:solidFill>
            <a:srgbClr val="FFFFFF"/>
          </a:solidFill>
          <a:uFillTx/>
          <a:latin typeface="Playfair Display"/>
          <a:ea typeface="Playfair Display"/>
          <a:cs typeface="Playfair Display"/>
          <a:sym typeface="Playfair Display"/>
        </a:defRPr>
      </a:lvl2pPr>
      <a:lvl3pPr marL="0" marR="0" indent="0" algn="l" defTabSz="914400" rtl="0" latinLnBrk="0">
        <a:lnSpc>
          <a:spcPct val="100000"/>
        </a:lnSpc>
        <a:spcBef>
          <a:spcPts val="0"/>
        </a:spcBef>
        <a:spcAft>
          <a:spcPts val="0"/>
        </a:spcAft>
        <a:buClrTx/>
        <a:buSzTx/>
        <a:buFontTx/>
        <a:buNone/>
        <a:tabLst/>
        <a:defRPr b="1" baseline="0" cap="none" i="0" spc="0" strike="noStrike" sz="4300" u="none">
          <a:solidFill>
            <a:srgbClr val="FFFFFF"/>
          </a:solidFill>
          <a:uFillTx/>
          <a:latin typeface="Playfair Display"/>
          <a:ea typeface="Playfair Display"/>
          <a:cs typeface="Playfair Display"/>
          <a:sym typeface="Playfair Display"/>
        </a:defRPr>
      </a:lvl3pPr>
      <a:lvl4pPr marL="0" marR="0" indent="0" algn="l" defTabSz="914400" rtl="0" latinLnBrk="0">
        <a:lnSpc>
          <a:spcPct val="100000"/>
        </a:lnSpc>
        <a:spcBef>
          <a:spcPts val="0"/>
        </a:spcBef>
        <a:spcAft>
          <a:spcPts val="0"/>
        </a:spcAft>
        <a:buClrTx/>
        <a:buSzTx/>
        <a:buFontTx/>
        <a:buNone/>
        <a:tabLst/>
        <a:defRPr b="1" baseline="0" cap="none" i="0" spc="0" strike="noStrike" sz="4300" u="none">
          <a:solidFill>
            <a:srgbClr val="FFFFFF"/>
          </a:solidFill>
          <a:uFillTx/>
          <a:latin typeface="Playfair Display"/>
          <a:ea typeface="Playfair Display"/>
          <a:cs typeface="Playfair Display"/>
          <a:sym typeface="Playfair Display"/>
        </a:defRPr>
      </a:lvl4pPr>
      <a:lvl5pPr marL="0" marR="0" indent="0" algn="l" defTabSz="914400" rtl="0" latinLnBrk="0">
        <a:lnSpc>
          <a:spcPct val="100000"/>
        </a:lnSpc>
        <a:spcBef>
          <a:spcPts val="0"/>
        </a:spcBef>
        <a:spcAft>
          <a:spcPts val="0"/>
        </a:spcAft>
        <a:buClrTx/>
        <a:buSzTx/>
        <a:buFontTx/>
        <a:buNone/>
        <a:tabLst/>
        <a:defRPr b="1" baseline="0" cap="none" i="0" spc="0" strike="noStrike" sz="4300" u="none">
          <a:solidFill>
            <a:srgbClr val="FFFFFF"/>
          </a:solidFill>
          <a:uFillTx/>
          <a:latin typeface="Playfair Display"/>
          <a:ea typeface="Playfair Display"/>
          <a:cs typeface="Playfair Display"/>
          <a:sym typeface="Playfair Display"/>
        </a:defRPr>
      </a:lvl5pPr>
      <a:lvl6pPr marL="0" marR="0" indent="0" algn="l" defTabSz="914400" rtl="0" latinLnBrk="0">
        <a:lnSpc>
          <a:spcPct val="100000"/>
        </a:lnSpc>
        <a:spcBef>
          <a:spcPts val="0"/>
        </a:spcBef>
        <a:spcAft>
          <a:spcPts val="0"/>
        </a:spcAft>
        <a:buClrTx/>
        <a:buSzTx/>
        <a:buFontTx/>
        <a:buNone/>
        <a:tabLst/>
        <a:defRPr b="1" baseline="0" cap="none" i="0" spc="0" strike="noStrike" sz="4300" u="none">
          <a:solidFill>
            <a:srgbClr val="FFFFFF"/>
          </a:solidFill>
          <a:uFillTx/>
          <a:latin typeface="Playfair Display"/>
          <a:ea typeface="Playfair Display"/>
          <a:cs typeface="Playfair Display"/>
          <a:sym typeface="Playfair Display"/>
        </a:defRPr>
      </a:lvl6pPr>
      <a:lvl7pPr marL="0" marR="0" indent="0" algn="l" defTabSz="914400" rtl="0" latinLnBrk="0">
        <a:lnSpc>
          <a:spcPct val="100000"/>
        </a:lnSpc>
        <a:spcBef>
          <a:spcPts val="0"/>
        </a:spcBef>
        <a:spcAft>
          <a:spcPts val="0"/>
        </a:spcAft>
        <a:buClrTx/>
        <a:buSzTx/>
        <a:buFontTx/>
        <a:buNone/>
        <a:tabLst/>
        <a:defRPr b="1" baseline="0" cap="none" i="0" spc="0" strike="noStrike" sz="4300" u="none">
          <a:solidFill>
            <a:srgbClr val="FFFFFF"/>
          </a:solidFill>
          <a:uFillTx/>
          <a:latin typeface="Playfair Display"/>
          <a:ea typeface="Playfair Display"/>
          <a:cs typeface="Playfair Display"/>
          <a:sym typeface="Playfair Display"/>
        </a:defRPr>
      </a:lvl7pPr>
      <a:lvl8pPr marL="0" marR="0" indent="0" algn="l" defTabSz="914400" rtl="0" latinLnBrk="0">
        <a:lnSpc>
          <a:spcPct val="100000"/>
        </a:lnSpc>
        <a:spcBef>
          <a:spcPts val="0"/>
        </a:spcBef>
        <a:spcAft>
          <a:spcPts val="0"/>
        </a:spcAft>
        <a:buClrTx/>
        <a:buSzTx/>
        <a:buFontTx/>
        <a:buNone/>
        <a:tabLst/>
        <a:defRPr b="1" baseline="0" cap="none" i="0" spc="0" strike="noStrike" sz="4300" u="none">
          <a:solidFill>
            <a:srgbClr val="FFFFFF"/>
          </a:solidFill>
          <a:uFillTx/>
          <a:latin typeface="Playfair Display"/>
          <a:ea typeface="Playfair Display"/>
          <a:cs typeface="Playfair Display"/>
          <a:sym typeface="Playfair Display"/>
        </a:defRPr>
      </a:lvl8pPr>
      <a:lvl9pPr marL="0" marR="0" indent="0" algn="l" defTabSz="914400" rtl="0" latinLnBrk="0">
        <a:lnSpc>
          <a:spcPct val="100000"/>
        </a:lnSpc>
        <a:spcBef>
          <a:spcPts val="0"/>
        </a:spcBef>
        <a:spcAft>
          <a:spcPts val="0"/>
        </a:spcAft>
        <a:buClrTx/>
        <a:buSzTx/>
        <a:buFontTx/>
        <a:buNone/>
        <a:tabLst/>
        <a:defRPr b="1" baseline="0" cap="none" i="0" spc="0" strike="noStrike" sz="4300" u="none">
          <a:solidFill>
            <a:srgbClr val="FFFFFF"/>
          </a:solidFill>
          <a:uFillTx/>
          <a:latin typeface="Playfair Display"/>
          <a:ea typeface="Playfair Display"/>
          <a:cs typeface="Playfair Display"/>
          <a:sym typeface="Playfair Display"/>
        </a:defRPr>
      </a:lvl9pPr>
    </p:titleStyle>
    <p:bodyStyle>
      <a:lvl1pPr marL="457200" marR="0" indent="-381000" algn="l" defTabSz="914400" rtl="0" latinLnBrk="0">
        <a:lnSpc>
          <a:spcPct val="115000"/>
        </a:lnSpc>
        <a:spcBef>
          <a:spcPts val="0"/>
        </a:spcBef>
        <a:spcAft>
          <a:spcPts val="0"/>
        </a:spcAft>
        <a:buClr>
          <a:srgbClr val="FFFFFF"/>
        </a:buClr>
        <a:buSzPts val="2400"/>
        <a:buFont typeface="Helvetica"/>
        <a:buChar char="●"/>
        <a:tabLst/>
        <a:defRPr b="0" baseline="0" cap="none" i="0" spc="0" strike="noStrike" sz="2400" u="none">
          <a:solidFill>
            <a:srgbClr val="FFFFFF"/>
          </a:solidFill>
          <a:uFillTx/>
          <a:latin typeface="Lato"/>
          <a:ea typeface="Lato"/>
          <a:cs typeface="Lato"/>
          <a:sym typeface="Lato"/>
        </a:defRPr>
      </a:lvl1pPr>
      <a:lvl2pPr marL="1006307" marR="0" indent="-441157" algn="l" defTabSz="914400" rtl="0" latinLnBrk="0">
        <a:lnSpc>
          <a:spcPct val="115000"/>
        </a:lnSpc>
        <a:spcBef>
          <a:spcPts val="0"/>
        </a:spcBef>
        <a:spcAft>
          <a:spcPts val="0"/>
        </a:spcAft>
        <a:buClr>
          <a:srgbClr val="FFFFFF"/>
        </a:buClr>
        <a:buSzPts val="2400"/>
        <a:buFont typeface="Helvetica"/>
        <a:buChar char="○"/>
        <a:tabLst/>
        <a:defRPr b="0" baseline="0" cap="none" i="0" spc="0" strike="noStrike" sz="2400" u="none">
          <a:solidFill>
            <a:srgbClr val="FFFFFF"/>
          </a:solidFill>
          <a:uFillTx/>
          <a:latin typeface="Lato"/>
          <a:ea typeface="Lato"/>
          <a:cs typeface="Lato"/>
          <a:sym typeface="Lato"/>
        </a:defRPr>
      </a:lvl2pPr>
      <a:lvl3pPr marL="1463507" marR="0" indent="-441157" algn="l" defTabSz="914400" rtl="0" latinLnBrk="0">
        <a:lnSpc>
          <a:spcPct val="115000"/>
        </a:lnSpc>
        <a:spcBef>
          <a:spcPts val="0"/>
        </a:spcBef>
        <a:spcAft>
          <a:spcPts val="0"/>
        </a:spcAft>
        <a:buClr>
          <a:srgbClr val="FFFFFF"/>
        </a:buClr>
        <a:buSzPts val="2400"/>
        <a:buFont typeface="Helvetica"/>
        <a:buChar char="■"/>
        <a:tabLst/>
        <a:defRPr b="0" baseline="0" cap="none" i="0" spc="0" strike="noStrike" sz="2400" u="none">
          <a:solidFill>
            <a:srgbClr val="FFFFFF"/>
          </a:solidFill>
          <a:uFillTx/>
          <a:latin typeface="Lato"/>
          <a:ea typeface="Lato"/>
          <a:cs typeface="Lato"/>
          <a:sym typeface="Lato"/>
        </a:defRPr>
      </a:lvl3pPr>
      <a:lvl4pPr marL="1920707" marR="0" indent="-441157" algn="l" defTabSz="914400" rtl="0" latinLnBrk="0">
        <a:lnSpc>
          <a:spcPct val="115000"/>
        </a:lnSpc>
        <a:spcBef>
          <a:spcPts val="0"/>
        </a:spcBef>
        <a:spcAft>
          <a:spcPts val="0"/>
        </a:spcAft>
        <a:buClr>
          <a:srgbClr val="FFFFFF"/>
        </a:buClr>
        <a:buSzPts val="2400"/>
        <a:buFont typeface="Helvetica"/>
        <a:buChar char="●"/>
        <a:tabLst/>
        <a:defRPr b="0" baseline="0" cap="none" i="0" spc="0" strike="noStrike" sz="2400" u="none">
          <a:solidFill>
            <a:srgbClr val="FFFFFF"/>
          </a:solidFill>
          <a:uFillTx/>
          <a:latin typeface="Lato"/>
          <a:ea typeface="Lato"/>
          <a:cs typeface="Lato"/>
          <a:sym typeface="Lato"/>
        </a:defRPr>
      </a:lvl4pPr>
      <a:lvl5pPr marL="2377907" marR="0" indent="-441157" algn="l" defTabSz="914400" rtl="0" latinLnBrk="0">
        <a:lnSpc>
          <a:spcPct val="115000"/>
        </a:lnSpc>
        <a:spcBef>
          <a:spcPts val="0"/>
        </a:spcBef>
        <a:spcAft>
          <a:spcPts val="0"/>
        </a:spcAft>
        <a:buClr>
          <a:srgbClr val="FFFFFF"/>
        </a:buClr>
        <a:buSzPts val="2400"/>
        <a:buFont typeface="Helvetica"/>
        <a:buChar char="○"/>
        <a:tabLst/>
        <a:defRPr b="0" baseline="0" cap="none" i="0" spc="0" strike="noStrike" sz="2400" u="none">
          <a:solidFill>
            <a:srgbClr val="FFFFFF"/>
          </a:solidFill>
          <a:uFillTx/>
          <a:latin typeface="Lato"/>
          <a:ea typeface="Lato"/>
          <a:cs typeface="Lato"/>
          <a:sym typeface="Lato"/>
        </a:defRPr>
      </a:lvl5pPr>
      <a:lvl6pPr marL="2835107" marR="0" indent="-441157" algn="l" defTabSz="914400" rtl="0" latinLnBrk="0">
        <a:lnSpc>
          <a:spcPct val="115000"/>
        </a:lnSpc>
        <a:spcBef>
          <a:spcPts val="0"/>
        </a:spcBef>
        <a:spcAft>
          <a:spcPts val="0"/>
        </a:spcAft>
        <a:buClr>
          <a:srgbClr val="FFFFFF"/>
        </a:buClr>
        <a:buSzPts val="2400"/>
        <a:buFont typeface="Helvetica"/>
        <a:buChar char="■"/>
        <a:tabLst/>
        <a:defRPr b="0" baseline="0" cap="none" i="0" spc="0" strike="noStrike" sz="2400" u="none">
          <a:solidFill>
            <a:srgbClr val="FFFFFF"/>
          </a:solidFill>
          <a:uFillTx/>
          <a:latin typeface="Lato"/>
          <a:ea typeface="Lato"/>
          <a:cs typeface="Lato"/>
          <a:sym typeface="Lato"/>
        </a:defRPr>
      </a:lvl6pPr>
      <a:lvl7pPr marL="3292307" marR="0" indent="-441157" algn="l" defTabSz="914400" rtl="0" latinLnBrk="0">
        <a:lnSpc>
          <a:spcPct val="115000"/>
        </a:lnSpc>
        <a:spcBef>
          <a:spcPts val="0"/>
        </a:spcBef>
        <a:spcAft>
          <a:spcPts val="0"/>
        </a:spcAft>
        <a:buClr>
          <a:srgbClr val="FFFFFF"/>
        </a:buClr>
        <a:buSzPts val="2400"/>
        <a:buFont typeface="Helvetica"/>
        <a:buChar char="●"/>
        <a:tabLst/>
        <a:defRPr b="0" baseline="0" cap="none" i="0" spc="0" strike="noStrike" sz="2400" u="none">
          <a:solidFill>
            <a:srgbClr val="FFFFFF"/>
          </a:solidFill>
          <a:uFillTx/>
          <a:latin typeface="Lato"/>
          <a:ea typeface="Lato"/>
          <a:cs typeface="Lato"/>
          <a:sym typeface="Lato"/>
        </a:defRPr>
      </a:lvl7pPr>
      <a:lvl8pPr marL="3749507" marR="0" indent="-441157" algn="l" defTabSz="914400" rtl="0" latinLnBrk="0">
        <a:lnSpc>
          <a:spcPct val="115000"/>
        </a:lnSpc>
        <a:spcBef>
          <a:spcPts val="0"/>
        </a:spcBef>
        <a:spcAft>
          <a:spcPts val="0"/>
        </a:spcAft>
        <a:buClr>
          <a:srgbClr val="FFFFFF"/>
        </a:buClr>
        <a:buSzPts val="2400"/>
        <a:buFont typeface="Helvetica"/>
        <a:buChar char="○"/>
        <a:tabLst/>
        <a:defRPr b="0" baseline="0" cap="none" i="0" spc="0" strike="noStrike" sz="2400" u="none">
          <a:solidFill>
            <a:srgbClr val="FFFFFF"/>
          </a:solidFill>
          <a:uFillTx/>
          <a:latin typeface="Lato"/>
          <a:ea typeface="Lato"/>
          <a:cs typeface="Lato"/>
          <a:sym typeface="Lato"/>
        </a:defRPr>
      </a:lvl8pPr>
      <a:lvl9pPr marL="4206707" marR="0" indent="-441157" algn="l" defTabSz="914400" rtl="0" latinLnBrk="0">
        <a:lnSpc>
          <a:spcPct val="115000"/>
        </a:lnSpc>
        <a:spcBef>
          <a:spcPts val="0"/>
        </a:spcBef>
        <a:spcAft>
          <a:spcPts val="0"/>
        </a:spcAft>
        <a:buClr>
          <a:srgbClr val="FFFFFF"/>
        </a:buClr>
        <a:buSzPts val="2400"/>
        <a:buFont typeface="Helvetica"/>
        <a:buChar char="■"/>
        <a:tabLst/>
        <a:defRPr b="0" baseline="0" cap="none" i="0" spc="0" strike="noStrike" sz="2400" u="none">
          <a:solidFill>
            <a:srgbClr val="FFFFFF"/>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tif"/><Relationship Id="rId3"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 Id="rId3" Type="http://schemas.openxmlformats.org/officeDocument/2006/relationships/image" Target="../media/image3.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7.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8.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9.png"/><Relationship Id="rId3" Type="http://schemas.openxmlformats.org/officeDocument/2006/relationships/image" Target="../media/image10.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1.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png"/><Relationship Id="rId3" Type="http://schemas.openxmlformats.org/officeDocument/2006/relationships/image" Target="../media/image13.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15.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 Id="rId3" Type="http://schemas.openxmlformats.org/officeDocument/2006/relationships/image" Target="../media/image17.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8.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jpeg"/><Relationship Id="rId3" Type="http://schemas.openxmlformats.org/officeDocument/2006/relationships/image" Target="../media/image19.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2" name="Google Shape;71;p1"/>
          <p:cNvSpPr txBox="1"/>
          <p:nvPr/>
        </p:nvSpPr>
        <p:spPr>
          <a:xfrm>
            <a:off x="1569605" y="2738517"/>
            <a:ext cx="9052250" cy="1380901"/>
          </a:xfrm>
          <a:prstGeom prst="rect">
            <a:avLst/>
          </a:prstGeom>
          <a:ln w="12700">
            <a:miter lim="400000"/>
          </a:ln>
          <a:effectLst>
            <a:outerShdw sx="100000" sy="100000" kx="0" ky="0" algn="b" rotWithShape="0" blurRad="0" dist="76200" dir="0">
              <a:srgbClr val="000000"/>
            </a:outerShdw>
          </a:effectLst>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defRPr b="1" sz="4000">
                <a:latin typeface="Calibri"/>
                <a:ea typeface="Calibri"/>
                <a:cs typeface="Calibri"/>
                <a:sym typeface="Calibri"/>
              </a:defRPr>
            </a:lvl1pPr>
          </a:lstStyle>
          <a:p>
            <a:pPr/>
            <a:r>
              <a:t>Short-Term load Forecasting</a:t>
            </a:r>
          </a:p>
        </p:txBody>
      </p:sp>
      <p:sp>
        <p:nvSpPr>
          <p:cNvPr id="133" name="Google Shape;72;p1"/>
          <p:cNvSpPr txBox="1"/>
          <p:nvPr/>
        </p:nvSpPr>
        <p:spPr>
          <a:xfrm>
            <a:off x="2241955" y="5676029"/>
            <a:ext cx="9052250" cy="7617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indent="274320" algn="r">
              <a:lnSpc>
                <a:spcPct val="80000"/>
              </a:lnSpc>
              <a:defRPr sz="1700">
                <a:solidFill>
                  <a:srgbClr val="000000"/>
                </a:solidFill>
              </a:defRPr>
            </a:pPr>
            <a:r>
              <a:t>-Gagandeep KN (181IT215)</a:t>
            </a:r>
            <a:endParaRPr sz="3200"/>
          </a:p>
          <a:p>
            <a:pPr indent="274320" algn="r">
              <a:lnSpc>
                <a:spcPct val="80000"/>
              </a:lnSpc>
              <a:defRPr sz="1700">
                <a:solidFill>
                  <a:srgbClr val="000000"/>
                </a:solidFill>
              </a:defRPr>
            </a:pPr>
            <a:r>
              <a:t>-Atharv R (181IT208)</a:t>
            </a:r>
            <a:endParaRPr sz="3200"/>
          </a:p>
          <a:p>
            <a:pPr indent="274320" algn="r">
              <a:lnSpc>
                <a:spcPct val="80000"/>
              </a:lnSpc>
              <a:defRPr sz="1700">
                <a:solidFill>
                  <a:srgbClr val="000000"/>
                </a:solidFill>
              </a:defRPr>
            </a:pPr>
            <a:r>
              <a:t>-Prithvi R Patil (181IT234)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126;p10"/>
          <p:cNvSpPr txBox="1"/>
          <p:nvPr/>
        </p:nvSpPr>
        <p:spPr>
          <a:xfrm>
            <a:off x="1569604" y="1122480"/>
            <a:ext cx="9052191" cy="238716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b">
            <a:normAutofit fontScale="100000" lnSpcReduction="0"/>
          </a:bodyPr>
          <a:lstStyle>
            <a:lvl1pPr algn="ctr">
              <a:defRPr sz="4000">
                <a:solidFill>
                  <a:srgbClr val="000000"/>
                </a:solidFill>
                <a:latin typeface="Times New Roman"/>
                <a:ea typeface="Times New Roman"/>
                <a:cs typeface="Times New Roman"/>
                <a:sym typeface="Times New Roman"/>
              </a:defRPr>
            </a:lvl1pPr>
          </a:lstStyle>
          <a:p>
            <a:pPr/>
            <a:r>
              <a:t>Implemented Algorithms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132;p19"/>
          <p:cNvSpPr txBox="1"/>
          <p:nvPr/>
        </p:nvSpPr>
        <p:spPr>
          <a:xfrm>
            <a:off x="883804" y="1260699"/>
            <a:ext cx="10423791" cy="71536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lnSpc>
                <a:spcPct val="90000"/>
              </a:lnSpc>
              <a:defRPr b="1" sz="4400">
                <a:solidFill>
                  <a:srgbClr val="000000"/>
                </a:solidFill>
                <a:latin typeface="Times New Roman"/>
                <a:ea typeface="Times New Roman"/>
                <a:cs typeface="Times New Roman"/>
                <a:sym typeface="Times New Roman"/>
              </a:defRPr>
            </a:lvl1pPr>
          </a:lstStyle>
          <a:p>
            <a:pPr/>
            <a:r>
              <a:t>Non-Traditional Algorithms:</a:t>
            </a:r>
          </a:p>
        </p:txBody>
      </p:sp>
      <p:sp>
        <p:nvSpPr>
          <p:cNvPr id="161" name="Google Shape;133;p19"/>
          <p:cNvSpPr txBox="1"/>
          <p:nvPr/>
        </p:nvSpPr>
        <p:spPr>
          <a:xfrm>
            <a:off x="883804" y="2796120"/>
            <a:ext cx="10423791" cy="269236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indent="457200">
              <a:lnSpc>
                <a:spcPct val="90000"/>
              </a:lnSpc>
              <a:defRPr b="1" sz="2800">
                <a:latin typeface="Calibri"/>
                <a:ea typeface="Calibri"/>
                <a:cs typeface="Calibri"/>
                <a:sym typeface="Calibri"/>
              </a:defRPr>
            </a:pPr>
            <a:r>
              <a:t>Implemented:</a:t>
            </a:r>
          </a:p>
          <a:p>
            <a:pPr indent="457200">
              <a:lnSpc>
                <a:spcPct val="90000"/>
              </a:lnSpc>
              <a:defRPr b="1" sz="2800">
                <a:latin typeface="Calibri"/>
                <a:ea typeface="Calibri"/>
                <a:cs typeface="Calibri"/>
                <a:sym typeface="Calibri"/>
              </a:defRPr>
            </a:pPr>
          </a:p>
          <a:p>
            <a:pPr marL="457200" indent="-406400">
              <a:lnSpc>
                <a:spcPct val="90000"/>
              </a:lnSpc>
              <a:buClr>
                <a:srgbClr val="EFEFEF"/>
              </a:buClr>
              <a:buSzPts val="2800"/>
              <a:buFont typeface="Trebuchet MS"/>
              <a:buChar char="•"/>
              <a:defRPr sz="2800">
                <a:solidFill>
                  <a:srgbClr val="EFEFEF"/>
                </a:solidFill>
                <a:latin typeface="Calibri"/>
                <a:ea typeface="Calibri"/>
                <a:cs typeface="Calibri"/>
                <a:sym typeface="Calibri"/>
              </a:defRPr>
            </a:pPr>
            <a:r>
              <a:t>K-means Clustering</a:t>
            </a:r>
          </a:p>
          <a:p>
            <a:pPr marL="457200" indent="-406400">
              <a:lnSpc>
                <a:spcPct val="90000"/>
              </a:lnSpc>
              <a:buClr>
                <a:srgbClr val="EFEFEF"/>
              </a:buClr>
              <a:buSzPts val="2800"/>
              <a:buFont typeface="Trebuchet MS"/>
              <a:buChar char="•"/>
              <a:defRPr sz="2800">
                <a:solidFill>
                  <a:srgbClr val="EFEFEF"/>
                </a:solidFill>
                <a:latin typeface="Calibri"/>
                <a:ea typeface="Calibri"/>
                <a:cs typeface="Calibri"/>
                <a:sym typeface="Calibri"/>
              </a:defRPr>
            </a:pPr>
            <a:r>
              <a:t>Auto Regressive Integrated Moving Average (ARIMA)</a:t>
            </a:r>
          </a:p>
          <a:p>
            <a:pPr marL="457200" indent="-406400">
              <a:lnSpc>
                <a:spcPct val="90000"/>
              </a:lnSpc>
              <a:buClr>
                <a:srgbClr val="EFEFEF"/>
              </a:buClr>
              <a:buSzPts val="2800"/>
              <a:buFont typeface="Trebuchet MS"/>
              <a:buChar char="•"/>
              <a:defRPr sz="2800">
                <a:solidFill>
                  <a:srgbClr val="EFEFEF"/>
                </a:solidFill>
                <a:latin typeface="Calibri"/>
                <a:ea typeface="Calibri"/>
                <a:cs typeface="Calibri"/>
                <a:sym typeface="Calibri"/>
              </a:defRPr>
            </a:pPr>
            <a:r>
              <a:t>Long Short Term Memory(LSTM)</a:t>
            </a:r>
            <a:endParaRPr>
              <a:solidFill>
                <a:srgbClr val="000000"/>
              </a:solidFill>
            </a:endParaRPr>
          </a:p>
          <a:p>
            <a:pPr marL="457200" indent="-406400">
              <a:lnSpc>
                <a:spcPct val="90000"/>
              </a:lnSpc>
              <a:buClr>
                <a:srgbClr val="EFEFEF"/>
              </a:buClr>
              <a:buSzPts val="2800"/>
              <a:buFont typeface="Trebuchet MS"/>
              <a:buChar char="•"/>
              <a:defRPr sz="2800">
                <a:solidFill>
                  <a:srgbClr val="EFEFEF"/>
                </a:solidFill>
                <a:latin typeface="Calibri"/>
                <a:ea typeface="Calibri"/>
                <a:cs typeface="Calibri"/>
                <a:sym typeface="Calibri"/>
              </a:defRPr>
            </a:pPr>
            <a:r>
              <a:t>Support Vector Regression (SVR)</a:t>
            </a:r>
          </a:p>
          <a:p>
            <a:pPr marL="457200" indent="-406400">
              <a:lnSpc>
                <a:spcPct val="90000"/>
              </a:lnSpc>
              <a:buClr>
                <a:srgbClr val="EFEFEF"/>
              </a:buClr>
              <a:buSzPts val="2800"/>
              <a:buFont typeface="Trebuchet MS"/>
              <a:buChar char="•"/>
              <a:defRPr sz="2800">
                <a:solidFill>
                  <a:srgbClr val="EFEFEF"/>
                </a:solidFill>
                <a:latin typeface="Calibri"/>
                <a:ea typeface="Calibri"/>
                <a:cs typeface="Calibri"/>
                <a:sym typeface="Calibri"/>
              </a:defRPr>
            </a:pPr>
            <a:r>
              <a:t>Deep Belief Network (DBN)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Google Shape;138;gc660b65908_0_1469"/>
          <p:cNvSpPr txBox="1"/>
          <p:nvPr/>
        </p:nvSpPr>
        <p:spPr>
          <a:xfrm>
            <a:off x="883805" y="365039"/>
            <a:ext cx="10423850" cy="132510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200">
                <a:solidFill>
                  <a:srgbClr val="000000"/>
                </a:solidFill>
                <a:latin typeface="Times New Roman"/>
                <a:ea typeface="Times New Roman"/>
                <a:cs typeface="Times New Roman"/>
                <a:sym typeface="Times New Roman"/>
              </a:defRPr>
            </a:lvl1pPr>
          </a:lstStyle>
          <a:p>
            <a:pPr/>
            <a:r>
              <a:t>K-means clustering</a:t>
            </a:r>
          </a:p>
        </p:txBody>
      </p:sp>
      <p:sp>
        <p:nvSpPr>
          <p:cNvPr id="164" name="Google Shape;139;gc660b65908_0_1469"/>
          <p:cNvSpPr txBox="1"/>
          <p:nvPr/>
        </p:nvSpPr>
        <p:spPr>
          <a:xfrm>
            <a:off x="883805" y="1690559"/>
            <a:ext cx="10423850" cy="46634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228600" indent="-228239">
              <a:lnSpc>
                <a:spcPct val="90000"/>
              </a:lnSpc>
              <a:spcBef>
                <a:spcPts val="1000"/>
              </a:spcBef>
              <a:buClr>
                <a:srgbClr val="000000"/>
              </a:buClr>
              <a:buSzPts val="2800"/>
              <a:buFont typeface="Arial"/>
              <a:buChar char="•"/>
              <a:defRPr sz="2800">
                <a:solidFill>
                  <a:srgbClr val="000000"/>
                </a:solidFill>
                <a:latin typeface="Times New Roman"/>
                <a:ea typeface="Times New Roman"/>
                <a:cs typeface="Times New Roman"/>
                <a:sym typeface="Times New Roman"/>
              </a:defRPr>
            </a:pPr>
            <a:r>
              <a:t>K-means clustering is one of the simplest and popular unsupervised machine learning algorithms.</a:t>
            </a:r>
          </a:p>
          <a:p>
            <a:pPr marL="228600" indent="-228239">
              <a:lnSpc>
                <a:spcPct val="90000"/>
              </a:lnSpc>
              <a:spcBef>
                <a:spcPts val="1000"/>
              </a:spcBef>
              <a:buClr>
                <a:srgbClr val="000000"/>
              </a:buClr>
              <a:buSzPts val="2800"/>
              <a:buFont typeface="Arial"/>
              <a:buChar char="•"/>
              <a:defRPr sz="2800">
                <a:solidFill>
                  <a:srgbClr val="000000"/>
                </a:solidFill>
                <a:latin typeface="Times New Roman"/>
                <a:ea typeface="Times New Roman"/>
                <a:cs typeface="Times New Roman"/>
                <a:sym typeface="Times New Roman"/>
              </a:defRPr>
            </a:pPr>
            <a:r>
              <a:t>Typically, unsupervised algorithms make inferences from datasets using only input vectors without referring to known, or labelled, outcomes.</a:t>
            </a:r>
          </a:p>
          <a:p>
            <a:pPr marL="228600" indent="-228239">
              <a:lnSpc>
                <a:spcPct val="90000"/>
              </a:lnSpc>
              <a:spcBef>
                <a:spcPts val="1000"/>
              </a:spcBef>
              <a:buClr>
                <a:srgbClr val="000000"/>
              </a:buClr>
              <a:buSzPts val="2800"/>
              <a:buFont typeface="Arial"/>
              <a:buChar char="•"/>
              <a:defRPr sz="2800">
                <a:solidFill>
                  <a:srgbClr val="000000"/>
                </a:solidFill>
                <a:latin typeface="Times New Roman"/>
                <a:ea typeface="Times New Roman"/>
                <a:cs typeface="Times New Roman"/>
                <a:sym typeface="Times New Roman"/>
              </a:defRPr>
            </a:pPr>
            <a:r>
              <a:t>To process the learning data, the K-means algorithm in data mining starts with a first group of randomly selected centroids, which are used as the beginning points for every cluster, and then performs iterative (repetitive) calculations to optimize the positions of the centroids</a:t>
            </a:r>
          </a:p>
          <a:p>
            <a:pPr indent="457200">
              <a:lnSpc>
                <a:spcPct val="90000"/>
              </a:lnSpc>
              <a:spcBef>
                <a:spcPts val="1000"/>
              </a:spcBef>
              <a:defRPr>
                <a:solidFill>
                  <a:srgbClr val="000000"/>
                </a:solidFill>
              </a:defRPr>
            </a:pPr>
            <a:endParaRPr sz="2800">
              <a:latin typeface="Times New Roman"/>
              <a:ea typeface="Times New Roman"/>
              <a:cs typeface="Times New Roman"/>
              <a:sym typeface="Times New Roman"/>
            </a:endParaR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oogle Shape;144;gc660b65908_0_1481"/>
          <p:cNvSpPr txBox="1"/>
          <p:nvPr/>
        </p:nvSpPr>
        <p:spPr>
          <a:xfrm>
            <a:off x="883805" y="365039"/>
            <a:ext cx="10423850" cy="132510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200">
                <a:solidFill>
                  <a:srgbClr val="000000"/>
                </a:solidFill>
                <a:latin typeface="Times New Roman"/>
                <a:ea typeface="Times New Roman"/>
                <a:cs typeface="Times New Roman"/>
                <a:sym typeface="Times New Roman"/>
              </a:defRPr>
            </a:lvl1pPr>
          </a:lstStyle>
          <a:p>
            <a:pPr/>
            <a:r>
              <a:t>K-means clustering</a:t>
            </a:r>
          </a:p>
        </p:txBody>
      </p:sp>
      <p:sp>
        <p:nvSpPr>
          <p:cNvPr id="167" name="Google Shape;145;gc660b65908_0_1481"/>
          <p:cNvSpPr txBox="1"/>
          <p:nvPr/>
        </p:nvSpPr>
        <p:spPr>
          <a:xfrm>
            <a:off x="883805" y="1690559"/>
            <a:ext cx="10423850" cy="455013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228600" indent="-228239">
              <a:lnSpc>
                <a:spcPct val="90000"/>
              </a:lnSpc>
              <a:spcBef>
                <a:spcPts val="1000"/>
              </a:spcBef>
              <a:buClr>
                <a:srgbClr val="000000"/>
              </a:buClr>
              <a:buSzPts val="2800"/>
              <a:buFont typeface="Arial"/>
              <a:buChar char="•"/>
              <a:defRPr sz="2800">
                <a:solidFill>
                  <a:srgbClr val="000000"/>
                </a:solidFill>
                <a:latin typeface="Times New Roman"/>
                <a:ea typeface="Times New Roman"/>
                <a:cs typeface="Times New Roman"/>
                <a:sym typeface="Times New Roman"/>
              </a:defRPr>
            </a:pPr>
            <a:r>
              <a:t>It halts creating and optimizing clusters when either:</a:t>
            </a:r>
          </a:p>
          <a:p>
            <a:pPr marL="228600" indent="-228239">
              <a:lnSpc>
                <a:spcPct val="90000"/>
              </a:lnSpc>
              <a:spcBef>
                <a:spcPts val="1000"/>
              </a:spcBef>
              <a:buClr>
                <a:srgbClr val="000000"/>
              </a:buClr>
              <a:buSzPts val="2800"/>
              <a:buFont typeface="Arial"/>
              <a:buChar char="•"/>
              <a:defRPr sz="2800">
                <a:solidFill>
                  <a:srgbClr val="000000"/>
                </a:solidFill>
                <a:latin typeface="Times New Roman"/>
                <a:ea typeface="Times New Roman"/>
                <a:cs typeface="Times New Roman"/>
                <a:sym typeface="Times New Roman"/>
              </a:defRPr>
            </a:pPr>
            <a:r>
              <a:t>The centroids have stabilized — there is no change in their values because the clustering has been successful.</a:t>
            </a:r>
          </a:p>
          <a:p>
            <a:pPr marL="228600" indent="-228239">
              <a:lnSpc>
                <a:spcPct val="90000"/>
              </a:lnSpc>
              <a:spcBef>
                <a:spcPts val="1000"/>
              </a:spcBef>
              <a:buClr>
                <a:srgbClr val="000000"/>
              </a:buClr>
              <a:buSzPts val="2800"/>
              <a:buFont typeface="Arial"/>
              <a:buChar char="•"/>
              <a:defRPr sz="2800">
                <a:solidFill>
                  <a:srgbClr val="000000"/>
                </a:solidFill>
                <a:latin typeface="Times New Roman"/>
                <a:ea typeface="Times New Roman"/>
                <a:cs typeface="Times New Roman"/>
                <a:sym typeface="Times New Roman"/>
              </a:defRPr>
            </a:pPr>
            <a:r>
              <a:t>The defined number of iterations has been achieved.</a:t>
            </a:r>
          </a:p>
          <a:p>
            <a:pPr>
              <a:lnSpc>
                <a:spcPct val="90000"/>
              </a:lnSpc>
              <a:spcBef>
                <a:spcPts val="1000"/>
              </a:spcBef>
              <a:defRPr b="1" sz="2800">
                <a:solidFill>
                  <a:srgbClr val="000000"/>
                </a:solidFill>
                <a:latin typeface="Times New Roman"/>
                <a:ea typeface="Times New Roman"/>
                <a:cs typeface="Times New Roman"/>
                <a:sym typeface="Times New Roman"/>
              </a:defRPr>
            </a:pPr>
            <a:r>
              <a:t>Issues with K-means clustering:</a:t>
            </a:r>
          </a:p>
          <a:p>
            <a:pPr indent="457200">
              <a:lnSpc>
                <a:spcPct val="90000"/>
              </a:lnSpc>
              <a:spcBef>
                <a:spcPts val="1000"/>
              </a:spcBef>
              <a:defRPr sz="2800">
                <a:solidFill>
                  <a:srgbClr val="000000"/>
                </a:solidFill>
                <a:latin typeface="Times New Roman"/>
                <a:ea typeface="Times New Roman"/>
                <a:cs typeface="Times New Roman"/>
                <a:sym typeface="Times New Roman"/>
              </a:defRPr>
            </a:pPr>
            <a:r>
              <a:t>Its performance is usually not as competitive as those of the other sophisticated clustering techniques because slight variations in the data could lead to high variance.</a:t>
            </a:r>
          </a:p>
          <a:p>
            <a:pPr indent="457200">
              <a:lnSpc>
                <a:spcPct val="90000"/>
              </a:lnSpc>
              <a:spcBef>
                <a:spcPts val="1000"/>
              </a:spcBef>
              <a:defRPr>
                <a:solidFill>
                  <a:srgbClr val="000000"/>
                </a:solidFill>
              </a:defRPr>
            </a:pPr>
            <a:endParaRPr sz="2800">
              <a:latin typeface="Times New Roman"/>
              <a:ea typeface="Times New Roman"/>
              <a:cs typeface="Times New Roman"/>
              <a:sym typeface="Times New Roman"/>
            </a:endParaR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Google Shape;144;gc660b65908_0_1481"/>
          <p:cNvSpPr txBox="1"/>
          <p:nvPr/>
        </p:nvSpPr>
        <p:spPr>
          <a:xfrm>
            <a:off x="883805" y="365039"/>
            <a:ext cx="10423850" cy="132510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200">
                <a:solidFill>
                  <a:srgbClr val="000000"/>
                </a:solidFill>
                <a:latin typeface="Times New Roman"/>
                <a:ea typeface="Times New Roman"/>
                <a:cs typeface="Times New Roman"/>
                <a:sym typeface="Times New Roman"/>
              </a:defRPr>
            </a:lvl1pPr>
          </a:lstStyle>
          <a:p>
            <a:pPr/>
            <a:r>
              <a:t>K-means clustering</a:t>
            </a:r>
          </a:p>
        </p:txBody>
      </p:sp>
      <p:pic>
        <p:nvPicPr>
          <p:cNvPr id="170" name="Image" descr="Image"/>
          <p:cNvPicPr>
            <a:picLocks noChangeAspect="1"/>
          </p:cNvPicPr>
          <p:nvPr/>
        </p:nvPicPr>
        <p:blipFill>
          <a:blip r:embed="rId2">
            <a:extLst/>
          </a:blip>
          <a:stretch>
            <a:fillRect/>
          </a:stretch>
        </p:blipFill>
        <p:spPr>
          <a:xfrm>
            <a:off x="223781" y="2816934"/>
            <a:ext cx="5710884" cy="3230500"/>
          </a:xfrm>
          <a:prstGeom prst="rect">
            <a:avLst/>
          </a:prstGeom>
          <a:ln w="12700">
            <a:miter lim="400000"/>
          </a:ln>
        </p:spPr>
      </p:pic>
      <p:sp>
        <p:nvSpPr>
          <p:cNvPr id="171" name="step 1: select the number of clusters to be identified, i.e select a value for K=3 in this case…"/>
          <p:cNvSpPr txBox="1"/>
          <p:nvPr/>
        </p:nvSpPr>
        <p:spPr>
          <a:xfrm>
            <a:off x="1293885" y="1529352"/>
            <a:ext cx="9079125" cy="10593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sz="1800">
                <a:solidFill>
                  <a:srgbClr val="000000"/>
                </a:solidFill>
              </a:defRPr>
            </a:pPr>
            <a:r>
              <a:t>step 1: select the number of clusters to be identified, i.e select a value for K=3 in this case</a:t>
            </a:r>
          </a:p>
          <a:p>
            <a:pPr>
              <a:defRPr sz="1800">
                <a:solidFill>
                  <a:srgbClr val="000000"/>
                </a:solidFill>
              </a:defRPr>
            </a:pPr>
            <a:r>
              <a:t>step 2: Randomly select 3 distinct data point</a:t>
            </a:r>
          </a:p>
          <a:p>
            <a:pPr>
              <a:defRPr sz="1800">
                <a:solidFill>
                  <a:srgbClr val="000000"/>
                </a:solidFill>
              </a:defRPr>
            </a:pPr>
            <a:r>
              <a:t>step 3: Measure the distance between the 1st point and selected 3 clusters </a:t>
            </a:r>
          </a:p>
          <a:p>
            <a:pPr>
              <a:defRPr sz="1800">
                <a:solidFill>
                  <a:srgbClr val="000000"/>
                </a:solidFill>
              </a:defRPr>
            </a:pPr>
            <a:r>
              <a:t>Step 4: Assign the first point to the nearest cluster</a:t>
            </a:r>
          </a:p>
        </p:txBody>
      </p:sp>
      <p:pic>
        <p:nvPicPr>
          <p:cNvPr id="172" name="Image" descr="Image"/>
          <p:cNvPicPr>
            <a:picLocks noChangeAspect="1"/>
          </p:cNvPicPr>
          <p:nvPr/>
        </p:nvPicPr>
        <p:blipFill>
          <a:blip r:embed="rId3">
            <a:extLst/>
          </a:blip>
          <a:stretch>
            <a:fillRect/>
          </a:stretch>
        </p:blipFill>
        <p:spPr>
          <a:xfrm>
            <a:off x="6077557" y="2827890"/>
            <a:ext cx="5973599" cy="288357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4" name="Image" descr="Image"/>
          <p:cNvPicPr>
            <a:picLocks noChangeAspect="1"/>
          </p:cNvPicPr>
          <p:nvPr/>
        </p:nvPicPr>
        <p:blipFill>
          <a:blip r:embed="rId2">
            <a:extLst/>
          </a:blip>
          <a:stretch>
            <a:fillRect/>
          </a:stretch>
        </p:blipFill>
        <p:spPr>
          <a:xfrm>
            <a:off x="1579023" y="743908"/>
            <a:ext cx="8792070" cy="537018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150;gc660b65908_0_1499"/>
          <p:cNvSpPr txBox="1"/>
          <p:nvPr/>
        </p:nvSpPr>
        <p:spPr>
          <a:xfrm>
            <a:off x="884080" y="215614"/>
            <a:ext cx="10423850" cy="1325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200">
                <a:solidFill>
                  <a:srgbClr val="000000"/>
                </a:solidFill>
                <a:latin typeface="Times New Roman"/>
                <a:ea typeface="Times New Roman"/>
                <a:cs typeface="Times New Roman"/>
                <a:sym typeface="Times New Roman"/>
              </a:defRPr>
            </a:lvl1pPr>
          </a:lstStyle>
          <a:p>
            <a:pPr/>
            <a:r>
              <a:t>K-means clustering output</a:t>
            </a:r>
          </a:p>
        </p:txBody>
      </p:sp>
      <p:pic>
        <p:nvPicPr>
          <p:cNvPr id="177" name="clustering1.png" descr="clustering1.png"/>
          <p:cNvPicPr>
            <a:picLocks noChangeAspect="1"/>
          </p:cNvPicPr>
          <p:nvPr/>
        </p:nvPicPr>
        <p:blipFill>
          <a:blip r:embed="rId2">
            <a:extLst/>
          </a:blip>
          <a:stretch>
            <a:fillRect/>
          </a:stretch>
        </p:blipFill>
        <p:spPr>
          <a:xfrm>
            <a:off x="6601796" y="1270000"/>
            <a:ext cx="5228666" cy="4115407"/>
          </a:xfrm>
          <a:prstGeom prst="rect">
            <a:avLst/>
          </a:prstGeom>
          <a:ln w="12700">
            <a:miter lim="400000"/>
          </a:ln>
        </p:spPr>
      </p:pic>
      <p:pic>
        <p:nvPicPr>
          <p:cNvPr id="178" name="kmeans.jpg" descr="kmeans.jpg"/>
          <p:cNvPicPr>
            <a:picLocks noChangeAspect="1"/>
          </p:cNvPicPr>
          <p:nvPr/>
        </p:nvPicPr>
        <p:blipFill>
          <a:blip r:embed="rId3">
            <a:extLst/>
          </a:blip>
          <a:stretch>
            <a:fillRect/>
          </a:stretch>
        </p:blipFill>
        <p:spPr>
          <a:xfrm>
            <a:off x="880370" y="1270000"/>
            <a:ext cx="5487210" cy="4115407"/>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Google Shape;157;p20"/>
          <p:cNvSpPr txBox="1"/>
          <p:nvPr/>
        </p:nvSpPr>
        <p:spPr>
          <a:xfrm>
            <a:off x="883804" y="365040"/>
            <a:ext cx="10423791" cy="132516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200">
                <a:solidFill>
                  <a:srgbClr val="000000"/>
                </a:solidFill>
                <a:latin typeface="Times New Roman"/>
                <a:ea typeface="Times New Roman"/>
                <a:cs typeface="Times New Roman"/>
                <a:sym typeface="Times New Roman"/>
              </a:defRPr>
            </a:lvl1pPr>
          </a:lstStyle>
          <a:p>
            <a:pPr/>
            <a:r>
              <a:t>Auto Regressive Integrated Moving Average (ARIMA)</a:t>
            </a:r>
          </a:p>
        </p:txBody>
      </p:sp>
      <p:sp>
        <p:nvSpPr>
          <p:cNvPr id="181" name="Google Shape;158;p20"/>
          <p:cNvSpPr txBox="1"/>
          <p:nvPr/>
        </p:nvSpPr>
        <p:spPr>
          <a:xfrm>
            <a:off x="883804" y="1690559"/>
            <a:ext cx="10423791" cy="443521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228600" indent="-228239">
              <a:lnSpc>
                <a:spcPct val="90000"/>
              </a:lnSpc>
              <a:buClr>
                <a:srgbClr val="000000"/>
              </a:buClr>
              <a:buSzPts val="2800"/>
              <a:buFont typeface="Arial"/>
              <a:buChar char="•"/>
              <a:defRPr sz="2800">
                <a:solidFill>
                  <a:srgbClr val="000000"/>
                </a:solidFill>
                <a:latin typeface="Times New Roman"/>
                <a:ea typeface="Times New Roman"/>
                <a:cs typeface="Times New Roman"/>
                <a:sym typeface="Times New Roman"/>
              </a:defRPr>
            </a:pPr>
            <a:r>
              <a:t>An ARMA(</a:t>
            </a:r>
            <a:r>
              <a:rPr i="1"/>
              <a:t>p, q</a:t>
            </a:r>
            <a:r>
              <a:t>) model is a combination of AR(</a:t>
            </a:r>
            <a:r>
              <a:rPr i="1"/>
              <a:t>p</a:t>
            </a:r>
            <a:r>
              <a:t>) and MA(</a:t>
            </a:r>
            <a:r>
              <a:rPr i="1"/>
              <a:t>q</a:t>
            </a:r>
            <a:r>
              <a:t>) models and is suitable for univariate time series modelling.</a:t>
            </a:r>
            <a:endParaRPr>
              <a:latin typeface="Calibri"/>
              <a:ea typeface="Calibri"/>
              <a:cs typeface="Calibri"/>
              <a:sym typeface="Calibri"/>
            </a:endParaRPr>
          </a:p>
          <a:p>
            <a:pPr>
              <a:lnSpc>
                <a:spcPct val="90000"/>
              </a:lnSpc>
              <a:spcBef>
                <a:spcPts val="1000"/>
              </a:spcBef>
              <a:defRPr>
                <a:solidFill>
                  <a:srgbClr val="000000"/>
                </a:solidFill>
              </a:defRPr>
            </a:pPr>
            <a:endParaRPr sz="2800">
              <a:latin typeface="Calibri"/>
              <a:ea typeface="Calibri"/>
              <a:cs typeface="Calibri"/>
              <a:sym typeface="Calibri"/>
            </a:endParaRPr>
          </a:p>
          <a:p>
            <a:pPr>
              <a:lnSpc>
                <a:spcPct val="90000"/>
              </a:lnSpc>
              <a:spcBef>
                <a:spcPts val="1000"/>
              </a:spcBef>
              <a:defRPr>
                <a:solidFill>
                  <a:srgbClr val="000000"/>
                </a:solidFill>
              </a:defRPr>
            </a:pPr>
            <a:endParaRPr sz="2800">
              <a:latin typeface="Calibri"/>
              <a:ea typeface="Calibri"/>
              <a:cs typeface="Calibri"/>
              <a:sym typeface="Calibri"/>
            </a:endParaRPr>
          </a:p>
          <a:p>
            <a:pPr marL="228600" indent="-228239">
              <a:lnSpc>
                <a:spcPct val="90000"/>
              </a:lnSpc>
              <a:spcBef>
                <a:spcPts val="1000"/>
              </a:spcBef>
              <a:buClr>
                <a:srgbClr val="000000"/>
              </a:buClr>
              <a:buSzPts val="2800"/>
              <a:buFont typeface="Arial"/>
              <a:buChar char="•"/>
              <a:defRPr sz="2800">
                <a:solidFill>
                  <a:srgbClr val="000000"/>
                </a:solidFill>
                <a:latin typeface="Times New Roman"/>
                <a:ea typeface="Times New Roman"/>
                <a:cs typeface="Times New Roman"/>
                <a:sym typeface="Times New Roman"/>
              </a:defRPr>
            </a:pPr>
            <a:r>
              <a:t>However the ARMA model can only be implemented on stationary data. Non-stationary data often shows trend or seasonality or both in its waveform. </a:t>
            </a:r>
            <a:endParaRPr>
              <a:latin typeface="Calibri"/>
              <a:ea typeface="Calibri"/>
              <a:cs typeface="Calibri"/>
              <a:sym typeface="Calibri"/>
            </a:endParaRPr>
          </a:p>
          <a:p>
            <a:pPr marL="228600" indent="-228239">
              <a:lnSpc>
                <a:spcPct val="90000"/>
              </a:lnSpc>
              <a:spcBef>
                <a:spcPts val="1000"/>
              </a:spcBef>
              <a:buClr>
                <a:srgbClr val="000000"/>
              </a:buClr>
              <a:buSzPts val="2800"/>
              <a:buFont typeface="Arial"/>
              <a:buChar char="•"/>
              <a:defRPr sz="2800">
                <a:solidFill>
                  <a:srgbClr val="000000"/>
                </a:solidFill>
                <a:latin typeface="Times New Roman"/>
                <a:ea typeface="Times New Roman"/>
                <a:cs typeface="Times New Roman"/>
                <a:sym typeface="Times New Roman"/>
              </a:defRPr>
            </a:pPr>
            <a:r>
              <a:t>Since our load data has both trend and seasonality we implemented ARIMA on our data. </a:t>
            </a:r>
            <a:endParaRPr>
              <a:latin typeface="Calibri"/>
              <a:ea typeface="Calibri"/>
              <a:cs typeface="Calibri"/>
              <a:sym typeface="Calibri"/>
            </a:endParaRPr>
          </a:p>
        </p:txBody>
      </p:sp>
      <p:pic>
        <p:nvPicPr>
          <p:cNvPr id="182" name="Google Shape;159;p20" descr="Google Shape;159;p20"/>
          <p:cNvPicPr>
            <a:picLocks noChangeAspect="1"/>
          </p:cNvPicPr>
          <p:nvPr/>
        </p:nvPicPr>
        <p:blipFill>
          <a:blip r:embed="rId2">
            <a:extLst/>
          </a:blip>
          <a:stretch>
            <a:fillRect/>
          </a:stretch>
        </p:blipFill>
        <p:spPr>
          <a:xfrm>
            <a:off x="2845649" y="2574000"/>
            <a:ext cx="4498803" cy="99500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164;p21"/>
          <p:cNvSpPr txBox="1"/>
          <p:nvPr/>
        </p:nvSpPr>
        <p:spPr>
          <a:xfrm>
            <a:off x="883804" y="365040"/>
            <a:ext cx="10423791" cy="132516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200">
                <a:solidFill>
                  <a:srgbClr val="000000"/>
                </a:solidFill>
                <a:latin typeface="Times New Roman"/>
                <a:ea typeface="Times New Roman"/>
                <a:cs typeface="Times New Roman"/>
                <a:sym typeface="Times New Roman"/>
              </a:defRPr>
            </a:lvl1pPr>
          </a:lstStyle>
          <a:p>
            <a:pPr/>
            <a:r>
              <a:t>Auto Regressive Integrated Moving Average (ARIMA)</a:t>
            </a:r>
          </a:p>
        </p:txBody>
      </p:sp>
      <p:sp>
        <p:nvSpPr>
          <p:cNvPr id="185" name="Google Shape;165;p21"/>
          <p:cNvSpPr txBox="1"/>
          <p:nvPr/>
        </p:nvSpPr>
        <p:spPr>
          <a:xfrm>
            <a:off x="883804" y="1690559"/>
            <a:ext cx="10423791" cy="405132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228600" indent="-228239">
              <a:lnSpc>
                <a:spcPct val="90000"/>
              </a:lnSpc>
              <a:buClr>
                <a:srgbClr val="000000"/>
              </a:buClr>
              <a:buSzPts val="2800"/>
              <a:buFont typeface="Arial"/>
              <a:buChar char="•"/>
              <a:defRPr sz="2800">
                <a:solidFill>
                  <a:srgbClr val="000000"/>
                </a:solidFill>
                <a:latin typeface="Times New Roman"/>
                <a:ea typeface="Times New Roman"/>
                <a:cs typeface="Times New Roman"/>
                <a:sym typeface="Times New Roman"/>
              </a:defRPr>
            </a:pPr>
            <a:r>
              <a:t>The mathematical formulation of the ARIMA model using lag polynomials is given below.</a:t>
            </a:r>
            <a:endParaRPr>
              <a:latin typeface="Calibri"/>
              <a:ea typeface="Calibri"/>
              <a:cs typeface="Calibri"/>
              <a:sym typeface="Calibri"/>
            </a:endParaRPr>
          </a:p>
          <a:p>
            <a:pPr>
              <a:lnSpc>
                <a:spcPct val="90000"/>
              </a:lnSpc>
              <a:spcBef>
                <a:spcPts val="1000"/>
              </a:spcBef>
              <a:defRPr>
                <a:solidFill>
                  <a:srgbClr val="000000"/>
                </a:solidFill>
              </a:defRPr>
            </a:pPr>
            <a:endParaRPr sz="2800">
              <a:latin typeface="Calibri"/>
              <a:ea typeface="Calibri"/>
              <a:cs typeface="Calibri"/>
              <a:sym typeface="Calibri"/>
            </a:endParaRPr>
          </a:p>
          <a:p>
            <a:pPr>
              <a:lnSpc>
                <a:spcPct val="90000"/>
              </a:lnSpc>
              <a:spcBef>
                <a:spcPts val="1000"/>
              </a:spcBef>
              <a:defRPr>
                <a:solidFill>
                  <a:srgbClr val="000000"/>
                </a:solidFill>
              </a:defRPr>
            </a:pPr>
            <a:endParaRPr sz="2800">
              <a:latin typeface="Calibri"/>
              <a:ea typeface="Calibri"/>
              <a:cs typeface="Calibri"/>
              <a:sym typeface="Calibri"/>
            </a:endParaRPr>
          </a:p>
          <a:p>
            <a:pPr>
              <a:lnSpc>
                <a:spcPct val="90000"/>
              </a:lnSpc>
              <a:spcBef>
                <a:spcPts val="1000"/>
              </a:spcBef>
              <a:defRPr>
                <a:solidFill>
                  <a:srgbClr val="000000"/>
                </a:solidFill>
              </a:defRPr>
            </a:pPr>
            <a:endParaRPr sz="2800">
              <a:latin typeface="Calibri"/>
              <a:ea typeface="Calibri"/>
              <a:cs typeface="Calibri"/>
              <a:sym typeface="Calibri"/>
            </a:endParaRPr>
          </a:p>
          <a:p>
            <a:pPr marL="228600" indent="-228239">
              <a:lnSpc>
                <a:spcPct val="90000"/>
              </a:lnSpc>
              <a:spcBef>
                <a:spcPts val="1000"/>
              </a:spcBef>
              <a:buClr>
                <a:srgbClr val="000000"/>
              </a:buClr>
              <a:buSzPts val="2800"/>
              <a:buFont typeface="Arial"/>
              <a:buChar char="•"/>
              <a:defRPr sz="2800">
                <a:solidFill>
                  <a:srgbClr val="000000"/>
                </a:solidFill>
                <a:latin typeface="Times New Roman"/>
                <a:ea typeface="Times New Roman"/>
                <a:cs typeface="Times New Roman"/>
                <a:sym typeface="Times New Roman"/>
              </a:defRPr>
            </a:pPr>
            <a:r>
              <a:t> The ARIMA model is for non-seasonal non-stationary data.</a:t>
            </a:r>
            <a:endParaRPr>
              <a:latin typeface="Calibri"/>
              <a:ea typeface="Calibri"/>
              <a:cs typeface="Calibri"/>
              <a:sym typeface="Calibri"/>
            </a:endParaRPr>
          </a:p>
          <a:p>
            <a:pPr marL="228600" indent="-228239">
              <a:lnSpc>
                <a:spcPct val="90000"/>
              </a:lnSpc>
              <a:spcBef>
                <a:spcPts val="1000"/>
              </a:spcBef>
              <a:buClr>
                <a:srgbClr val="000000"/>
              </a:buClr>
              <a:buSzPts val="2800"/>
              <a:buFont typeface="Arial"/>
              <a:buChar char="•"/>
              <a:defRPr sz="2800">
                <a:solidFill>
                  <a:srgbClr val="000000"/>
                </a:solidFill>
                <a:latin typeface="Times New Roman"/>
                <a:ea typeface="Times New Roman"/>
                <a:cs typeface="Times New Roman"/>
                <a:sym typeface="Times New Roman"/>
              </a:defRPr>
            </a:pPr>
            <a:r>
              <a:t>For the case of seasonal data we use Seasonal ARIMA. In this model seasonal differencing of appropriate order is used to remove non-stationarity from the series.</a:t>
            </a:r>
          </a:p>
        </p:txBody>
      </p:sp>
      <p:pic>
        <p:nvPicPr>
          <p:cNvPr id="186" name="Google Shape;166;p21" descr="Google Shape;166;p21"/>
          <p:cNvPicPr>
            <a:picLocks noChangeAspect="1"/>
          </p:cNvPicPr>
          <p:nvPr/>
        </p:nvPicPr>
        <p:blipFill>
          <a:blip r:embed="rId2">
            <a:extLst/>
          </a:blip>
          <a:stretch>
            <a:fillRect/>
          </a:stretch>
        </p:blipFill>
        <p:spPr>
          <a:xfrm>
            <a:off x="3516474" y="2520875"/>
            <a:ext cx="4306749" cy="1510337"/>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Google Shape;164;p21"/>
          <p:cNvSpPr txBox="1"/>
          <p:nvPr/>
        </p:nvSpPr>
        <p:spPr>
          <a:xfrm>
            <a:off x="884104" y="199162"/>
            <a:ext cx="10423792" cy="132516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nSpc>
                <a:spcPct val="90000"/>
              </a:lnSpc>
              <a:defRPr b="1" sz="3200">
                <a:solidFill>
                  <a:srgbClr val="000000"/>
                </a:solidFill>
                <a:latin typeface="Times New Roman"/>
                <a:ea typeface="Times New Roman"/>
                <a:cs typeface="Times New Roman"/>
                <a:sym typeface="Times New Roman"/>
              </a:defRPr>
            </a:lvl1pPr>
          </a:lstStyle>
          <a:p>
            <a:pPr/>
            <a:r>
              <a:t>Auto Regressive Integrated Moving Average (ARIMA)</a:t>
            </a:r>
          </a:p>
        </p:txBody>
      </p:sp>
      <p:pic>
        <p:nvPicPr>
          <p:cNvPr id="189" name="Image" descr="Image"/>
          <p:cNvPicPr>
            <a:picLocks noChangeAspect="1"/>
          </p:cNvPicPr>
          <p:nvPr/>
        </p:nvPicPr>
        <p:blipFill>
          <a:blip r:embed="rId2">
            <a:extLst/>
          </a:blip>
          <a:stretch>
            <a:fillRect/>
          </a:stretch>
        </p:blipFill>
        <p:spPr>
          <a:xfrm>
            <a:off x="1719309" y="1406447"/>
            <a:ext cx="7872329" cy="5107950"/>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oogle Shape;77;p2"/>
          <p:cNvSpPr txBox="1"/>
          <p:nvPr/>
        </p:nvSpPr>
        <p:spPr>
          <a:xfrm>
            <a:off x="1069924" y="996998"/>
            <a:ext cx="9628191" cy="7153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nSpc>
                <a:spcPct val="90000"/>
              </a:lnSpc>
              <a:defRPr b="1" sz="4400">
                <a:solidFill>
                  <a:srgbClr val="000000"/>
                </a:solidFill>
                <a:latin typeface="Times New Roman"/>
                <a:ea typeface="Times New Roman"/>
                <a:cs typeface="Times New Roman"/>
                <a:sym typeface="Times New Roman"/>
              </a:defRPr>
            </a:lvl1pPr>
          </a:lstStyle>
          <a:p>
            <a:pPr/>
            <a:r>
              <a:t>LOAD FORECASTING: </a:t>
            </a:r>
          </a:p>
        </p:txBody>
      </p:sp>
      <p:sp>
        <p:nvSpPr>
          <p:cNvPr id="136" name="Google Shape;78;p2"/>
          <p:cNvSpPr txBox="1"/>
          <p:nvPr/>
        </p:nvSpPr>
        <p:spPr>
          <a:xfrm>
            <a:off x="1069924" y="2179079"/>
            <a:ext cx="9628191" cy="378577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228600" indent="-228239">
              <a:buClr>
                <a:srgbClr val="000000"/>
              </a:buClr>
              <a:buSzPts val="2800"/>
              <a:buFont typeface="Arial"/>
              <a:buChar char="•"/>
              <a:defRPr sz="2800">
                <a:solidFill>
                  <a:srgbClr val="000000"/>
                </a:solidFill>
                <a:latin typeface="Times New Roman"/>
                <a:ea typeface="Times New Roman"/>
                <a:cs typeface="Times New Roman"/>
                <a:sym typeface="Times New Roman"/>
              </a:defRPr>
            </a:pPr>
            <a:r>
              <a:t> </a:t>
            </a:r>
            <a:r>
              <a:rPr sz="2600"/>
              <a:t>Forecasting in the problem of determining the future values of a time series from the current and past values. </a:t>
            </a:r>
            <a:endParaRPr sz="2600">
              <a:latin typeface="Calibri"/>
              <a:ea typeface="Calibri"/>
              <a:cs typeface="Calibri"/>
              <a:sym typeface="Calibri"/>
            </a:endParaRPr>
          </a:p>
          <a:p>
            <a:pPr marL="228600" indent="-228239">
              <a:spcBef>
                <a:spcPts val="1000"/>
              </a:spcBef>
              <a:buClr>
                <a:srgbClr val="000000"/>
              </a:buClr>
              <a:buSzPts val="2600"/>
              <a:buFont typeface="Arial"/>
              <a:buChar char="•"/>
              <a:defRPr sz="2600">
                <a:solidFill>
                  <a:srgbClr val="000000"/>
                </a:solidFill>
                <a:latin typeface="Times New Roman"/>
                <a:ea typeface="Times New Roman"/>
                <a:cs typeface="Times New Roman"/>
                <a:sym typeface="Times New Roman"/>
              </a:defRPr>
            </a:pPr>
            <a:r>
              <a:t> Load forecasting is about estimating future consumptions based on various data and information available as per consumer behaviour.</a:t>
            </a:r>
            <a:endParaRPr>
              <a:latin typeface="Calibri"/>
              <a:ea typeface="Calibri"/>
              <a:cs typeface="Calibri"/>
              <a:sym typeface="Calibri"/>
            </a:endParaRPr>
          </a:p>
          <a:p>
            <a:pPr marL="228600" indent="-228239">
              <a:spcBef>
                <a:spcPts val="1000"/>
              </a:spcBef>
              <a:buClr>
                <a:srgbClr val="000000"/>
              </a:buClr>
              <a:buSzPts val="2600"/>
              <a:buFont typeface="Arial"/>
              <a:buChar char="•"/>
              <a:defRPr sz="2600">
                <a:solidFill>
                  <a:srgbClr val="000000"/>
                </a:solidFill>
                <a:latin typeface="Times New Roman"/>
                <a:ea typeface="Times New Roman"/>
                <a:cs typeface="Times New Roman"/>
                <a:sym typeface="Times New Roman"/>
              </a:defRPr>
            </a:pPr>
            <a:r>
              <a:t> Short-term Load Forecasting can help to estimate the load flows and to make decisions that can prevent overloading. Timely implementations of such decisions lead to improvement of network reliability and to reduced occurrences of equipment failures or blackout.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Google Shape;164;p21"/>
          <p:cNvSpPr txBox="1"/>
          <p:nvPr/>
        </p:nvSpPr>
        <p:spPr>
          <a:xfrm>
            <a:off x="884104" y="199162"/>
            <a:ext cx="10423792" cy="132516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200">
                <a:solidFill>
                  <a:srgbClr val="000000"/>
                </a:solidFill>
                <a:latin typeface="Times New Roman"/>
                <a:ea typeface="Times New Roman"/>
                <a:cs typeface="Times New Roman"/>
                <a:sym typeface="Times New Roman"/>
              </a:defRPr>
            </a:lvl1pPr>
          </a:lstStyle>
          <a:p>
            <a:pPr/>
            <a:r>
              <a:t>Auto Regressive Integrated Moving Average (ARIMA)</a:t>
            </a:r>
          </a:p>
        </p:txBody>
      </p:sp>
      <p:pic>
        <p:nvPicPr>
          <p:cNvPr id="192" name="ss4.png" descr="ss4.png"/>
          <p:cNvPicPr>
            <a:picLocks noChangeAspect="1"/>
          </p:cNvPicPr>
          <p:nvPr/>
        </p:nvPicPr>
        <p:blipFill>
          <a:blip r:embed="rId2">
            <a:extLst/>
          </a:blip>
          <a:srcRect l="19471" t="7828" r="13108" b="23175"/>
          <a:stretch>
            <a:fillRect/>
          </a:stretch>
        </p:blipFill>
        <p:spPr>
          <a:xfrm>
            <a:off x="1634132" y="1340849"/>
            <a:ext cx="8923728" cy="5136913"/>
          </a:xfrm>
          <a:prstGeom prst="rect">
            <a:avLst/>
          </a:prstGeom>
          <a:ln w="12700">
            <a:miter lim="400000"/>
          </a:ln>
          <a:effectLst>
            <a:outerShdw sx="100000" sy="100000" kx="0" ky="0" algn="b" rotWithShape="0" blurRad="254000" dist="139845" dir="15027235">
              <a:srgbClr val="000000">
                <a:alpha val="53610"/>
              </a:srgbClr>
            </a:outerShdw>
          </a:effectLst>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oogle Shape;164;p21"/>
          <p:cNvSpPr txBox="1"/>
          <p:nvPr/>
        </p:nvSpPr>
        <p:spPr>
          <a:xfrm>
            <a:off x="884104" y="199162"/>
            <a:ext cx="10423792" cy="132516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200">
                <a:solidFill>
                  <a:srgbClr val="000000"/>
                </a:solidFill>
                <a:latin typeface="Times New Roman"/>
                <a:ea typeface="Times New Roman"/>
                <a:cs typeface="Times New Roman"/>
                <a:sym typeface="Times New Roman"/>
              </a:defRPr>
            </a:lvl1pPr>
          </a:lstStyle>
          <a:p>
            <a:pPr/>
            <a:r>
              <a:t>Auto Regressive Integrated Moving Average (ARIMA)</a:t>
            </a:r>
          </a:p>
        </p:txBody>
      </p:sp>
      <p:pic>
        <p:nvPicPr>
          <p:cNvPr id="195" name="ss5.png" descr="ss5.png"/>
          <p:cNvPicPr>
            <a:picLocks noChangeAspect="1"/>
          </p:cNvPicPr>
          <p:nvPr/>
        </p:nvPicPr>
        <p:blipFill>
          <a:blip r:embed="rId2">
            <a:extLst/>
          </a:blip>
          <a:srcRect l="7262" t="26140" r="7262" b="21151"/>
          <a:stretch>
            <a:fillRect/>
          </a:stretch>
        </p:blipFill>
        <p:spPr>
          <a:xfrm>
            <a:off x="496292" y="1620967"/>
            <a:ext cx="11199484" cy="3884759"/>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171;gc660b65908_0_1505"/>
          <p:cNvSpPr txBox="1"/>
          <p:nvPr/>
        </p:nvSpPr>
        <p:spPr>
          <a:xfrm>
            <a:off x="884080" y="215614"/>
            <a:ext cx="10423850" cy="1325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200">
                <a:solidFill>
                  <a:srgbClr val="000000"/>
                </a:solidFill>
                <a:latin typeface="Times New Roman"/>
                <a:ea typeface="Times New Roman"/>
                <a:cs typeface="Times New Roman"/>
                <a:sym typeface="Times New Roman"/>
              </a:defRPr>
            </a:lvl1pPr>
          </a:lstStyle>
          <a:p>
            <a:pPr/>
            <a:r>
              <a:t>ARIMA output:</a:t>
            </a:r>
          </a:p>
        </p:txBody>
      </p:sp>
      <p:pic>
        <p:nvPicPr>
          <p:cNvPr id="198" name="Google Shape;172;gc660b65908_0_1505" descr="Google Shape;172;gc660b65908_0_1505"/>
          <p:cNvPicPr>
            <a:picLocks noChangeAspect="1"/>
          </p:cNvPicPr>
          <p:nvPr/>
        </p:nvPicPr>
        <p:blipFill>
          <a:blip r:embed="rId2">
            <a:extLst/>
          </a:blip>
          <a:stretch>
            <a:fillRect/>
          </a:stretch>
        </p:blipFill>
        <p:spPr>
          <a:xfrm>
            <a:off x="328699" y="1441824"/>
            <a:ext cx="5483428" cy="4161127"/>
          </a:xfrm>
          <a:prstGeom prst="rect">
            <a:avLst/>
          </a:prstGeom>
          <a:ln w="12700">
            <a:miter lim="400000"/>
          </a:ln>
        </p:spPr>
      </p:pic>
      <p:pic>
        <p:nvPicPr>
          <p:cNvPr id="199" name="Google Shape;173;gc660b65908_0_1505" descr="Google Shape;173;gc660b65908_0_1505"/>
          <p:cNvPicPr>
            <a:picLocks noChangeAspect="1"/>
          </p:cNvPicPr>
          <p:nvPr/>
        </p:nvPicPr>
        <p:blipFill>
          <a:blip r:embed="rId3">
            <a:extLst/>
          </a:blip>
          <a:stretch>
            <a:fillRect/>
          </a:stretch>
        </p:blipFill>
        <p:spPr>
          <a:xfrm>
            <a:off x="6006350" y="1441824"/>
            <a:ext cx="5214476" cy="4161127"/>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Google Shape;178;p26"/>
          <p:cNvSpPr txBox="1"/>
          <p:nvPr/>
        </p:nvSpPr>
        <p:spPr>
          <a:xfrm>
            <a:off x="883804" y="350999"/>
            <a:ext cx="10423791" cy="132516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600">
                <a:solidFill>
                  <a:srgbClr val="000000"/>
                </a:solidFill>
                <a:latin typeface="Times New Roman"/>
                <a:ea typeface="Times New Roman"/>
                <a:cs typeface="Times New Roman"/>
                <a:sym typeface="Times New Roman"/>
              </a:defRPr>
            </a:lvl1pPr>
          </a:lstStyle>
          <a:p>
            <a:pPr/>
            <a:r>
              <a:t>Long Short Term Memory (LSTM):</a:t>
            </a:r>
          </a:p>
        </p:txBody>
      </p:sp>
      <p:sp>
        <p:nvSpPr>
          <p:cNvPr id="202" name="Google Shape;179;p26"/>
          <p:cNvSpPr txBox="1"/>
          <p:nvPr/>
        </p:nvSpPr>
        <p:spPr>
          <a:xfrm>
            <a:off x="883804" y="1859400"/>
            <a:ext cx="10423791" cy="349992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marL="176021" indent="-175744" defTabSz="704087">
              <a:lnSpc>
                <a:spcPct val="90000"/>
              </a:lnSpc>
              <a:buClr>
                <a:srgbClr val="000000"/>
              </a:buClr>
              <a:buSzPts val="2100"/>
              <a:buFont typeface="Arial"/>
              <a:buChar char="•"/>
              <a:defRPr sz="2156">
                <a:solidFill>
                  <a:srgbClr val="000000"/>
                </a:solidFill>
                <a:latin typeface="Times New Roman"/>
                <a:ea typeface="Times New Roman"/>
                <a:cs typeface="Times New Roman"/>
                <a:sym typeface="Times New Roman"/>
              </a:defRPr>
            </a:pPr>
            <a:r>
              <a:t>These networks are an extension for recurrent neural networks, which basically extends their memory.</a:t>
            </a:r>
            <a:endParaRPr>
              <a:latin typeface="Calibri"/>
              <a:ea typeface="Calibri"/>
              <a:cs typeface="Calibri"/>
              <a:sym typeface="Calibri"/>
            </a:endParaRPr>
          </a:p>
          <a:p>
            <a:pPr marL="176021" indent="-175744" defTabSz="704087">
              <a:lnSpc>
                <a:spcPct val="90000"/>
              </a:lnSpc>
              <a:spcBef>
                <a:spcPts val="700"/>
              </a:spcBef>
              <a:buClr>
                <a:srgbClr val="000000"/>
              </a:buClr>
              <a:buSzPts val="2100"/>
              <a:buFont typeface="Arial"/>
              <a:buChar char="•"/>
              <a:defRPr sz="2156">
                <a:solidFill>
                  <a:srgbClr val="000000"/>
                </a:solidFill>
                <a:latin typeface="Times New Roman"/>
                <a:ea typeface="Times New Roman"/>
                <a:cs typeface="Times New Roman"/>
                <a:sym typeface="Times New Roman"/>
              </a:defRPr>
            </a:pPr>
            <a:r>
              <a:t>LSTMs enable RNNs to remember their inputs over a long period of time as contain their information in a memory.</a:t>
            </a:r>
            <a:endParaRPr>
              <a:latin typeface="Calibri"/>
              <a:ea typeface="Calibri"/>
              <a:cs typeface="Calibri"/>
              <a:sym typeface="Calibri"/>
            </a:endParaRPr>
          </a:p>
          <a:p>
            <a:pPr marL="176021" indent="-175744" defTabSz="704087">
              <a:lnSpc>
                <a:spcPct val="90000"/>
              </a:lnSpc>
              <a:spcBef>
                <a:spcPts val="700"/>
              </a:spcBef>
              <a:buClr>
                <a:srgbClr val="000000"/>
              </a:buClr>
              <a:buSzPts val="2100"/>
              <a:buFont typeface="Arial"/>
              <a:buChar char="•"/>
              <a:defRPr sz="2156">
                <a:solidFill>
                  <a:srgbClr val="000000"/>
                </a:solidFill>
                <a:latin typeface="Times New Roman"/>
                <a:ea typeface="Times New Roman"/>
                <a:cs typeface="Times New Roman"/>
                <a:sym typeface="Times New Roman"/>
              </a:defRPr>
            </a:pPr>
            <a:r>
              <a:t>This memory can be seen as a gated cell, where gated means that the cell decides whether or not to store or delete information (e.g. if it opens the gates or not), based on the importance it assigns to the information.</a:t>
            </a:r>
            <a:endParaRPr>
              <a:latin typeface="Calibri"/>
              <a:ea typeface="Calibri"/>
              <a:cs typeface="Calibri"/>
              <a:sym typeface="Calibri"/>
            </a:endParaRPr>
          </a:p>
          <a:p>
            <a:pPr defTabSz="704087">
              <a:lnSpc>
                <a:spcPct val="90000"/>
              </a:lnSpc>
              <a:spcBef>
                <a:spcPts val="700"/>
              </a:spcBef>
              <a:defRPr sz="1078">
                <a:solidFill>
                  <a:srgbClr val="000000"/>
                </a:solidFill>
              </a:defRPr>
            </a:pPr>
            <a:endParaRPr sz="2156">
              <a:latin typeface="Calibri"/>
              <a:ea typeface="Calibri"/>
              <a:cs typeface="Calibri"/>
              <a:sym typeface="Calibri"/>
            </a:endParaRPr>
          </a:p>
          <a:p>
            <a:pPr defTabSz="704087">
              <a:lnSpc>
                <a:spcPct val="90000"/>
              </a:lnSpc>
              <a:spcBef>
                <a:spcPts val="700"/>
              </a:spcBef>
              <a:defRPr sz="1078">
                <a:solidFill>
                  <a:srgbClr val="000000"/>
                </a:solidFill>
              </a:defRPr>
            </a:pPr>
            <a:endParaRPr sz="2156">
              <a:latin typeface="Calibri"/>
              <a:ea typeface="Calibri"/>
              <a:cs typeface="Calibri"/>
              <a:sym typeface="Calibri"/>
            </a:endParaR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4" name="Google Shape;184;p27" descr="Google Shape;184;p27"/>
          <p:cNvPicPr>
            <a:picLocks noChangeAspect="1"/>
          </p:cNvPicPr>
          <p:nvPr/>
        </p:nvPicPr>
        <p:blipFill>
          <a:blip r:embed="rId2">
            <a:extLst/>
          </a:blip>
          <a:stretch>
            <a:fillRect/>
          </a:stretch>
        </p:blipFill>
        <p:spPr>
          <a:xfrm>
            <a:off x="2116440" y="853560"/>
            <a:ext cx="7617960" cy="2862000"/>
          </a:xfrm>
          <a:prstGeom prst="rect">
            <a:avLst/>
          </a:prstGeom>
          <a:ln w="12700">
            <a:miter lim="400000"/>
          </a:ln>
        </p:spPr>
      </p:pic>
      <p:sp>
        <p:nvSpPr>
          <p:cNvPr id="205" name="Google Shape;185;p27"/>
          <p:cNvSpPr txBox="1"/>
          <p:nvPr/>
        </p:nvSpPr>
        <p:spPr>
          <a:xfrm>
            <a:off x="1365119" y="4192199"/>
            <a:ext cx="9461522" cy="180723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marL="457200" indent="-456839">
              <a:buClr>
                <a:srgbClr val="000000"/>
              </a:buClr>
              <a:buSzPts val="2400"/>
              <a:buFont typeface="Arial"/>
              <a:buChar char="•"/>
              <a:defRPr sz="2400">
                <a:solidFill>
                  <a:srgbClr val="000000"/>
                </a:solidFill>
                <a:latin typeface="Times New Roman"/>
                <a:ea typeface="Times New Roman"/>
                <a:cs typeface="Times New Roman"/>
                <a:sym typeface="Times New Roman"/>
              </a:defRPr>
            </a:pPr>
            <a:r>
              <a:t>In an LSTM you have three gates: input, forget and output gate. </a:t>
            </a:r>
          </a:p>
          <a:p>
            <a:pPr marL="457200" indent="-456839">
              <a:buClr>
                <a:srgbClr val="000000"/>
              </a:buClr>
              <a:buSzPts val="2400"/>
              <a:buFont typeface="Arial"/>
              <a:buChar char="•"/>
              <a:defRPr sz="2400">
                <a:solidFill>
                  <a:srgbClr val="000000"/>
                </a:solidFill>
                <a:latin typeface="Times New Roman"/>
                <a:ea typeface="Times New Roman"/>
                <a:cs typeface="Times New Roman"/>
                <a:sym typeface="Times New Roman"/>
              </a:defRPr>
            </a:pPr>
            <a:r>
              <a:t>These gates determine whether to let new input in (input gate), delete the information because it isn’t important (forget gate) or to let it impact the output at the current time step (output gate).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Google Shape;190;gc660b65908_0_1510"/>
          <p:cNvSpPr txBox="1"/>
          <p:nvPr/>
        </p:nvSpPr>
        <p:spPr>
          <a:xfrm>
            <a:off x="884080" y="215614"/>
            <a:ext cx="10423850" cy="1325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200">
                <a:solidFill>
                  <a:srgbClr val="000000"/>
                </a:solidFill>
                <a:latin typeface="Times New Roman"/>
                <a:ea typeface="Times New Roman"/>
                <a:cs typeface="Times New Roman"/>
                <a:sym typeface="Times New Roman"/>
              </a:defRPr>
            </a:lvl1pPr>
          </a:lstStyle>
          <a:p>
            <a:pPr/>
            <a:r>
              <a:t>LSTM output:</a:t>
            </a:r>
          </a:p>
        </p:txBody>
      </p:sp>
      <p:pic>
        <p:nvPicPr>
          <p:cNvPr id="208" name="lstm.png" descr="lstm.png"/>
          <p:cNvPicPr>
            <a:picLocks noChangeAspect="1"/>
          </p:cNvPicPr>
          <p:nvPr/>
        </p:nvPicPr>
        <p:blipFill>
          <a:blip r:embed="rId2">
            <a:extLst/>
          </a:blip>
          <a:stretch>
            <a:fillRect/>
          </a:stretch>
        </p:blipFill>
        <p:spPr>
          <a:xfrm>
            <a:off x="484194" y="1500583"/>
            <a:ext cx="5426362" cy="4069772"/>
          </a:xfrm>
          <a:prstGeom prst="rect">
            <a:avLst/>
          </a:prstGeom>
          <a:ln w="12700">
            <a:miter lim="400000"/>
          </a:ln>
        </p:spPr>
      </p:pic>
      <p:pic>
        <p:nvPicPr>
          <p:cNvPr id="209" name="lstm1.png" descr="lstm1.png"/>
          <p:cNvPicPr>
            <a:picLocks noChangeAspect="1"/>
          </p:cNvPicPr>
          <p:nvPr/>
        </p:nvPicPr>
        <p:blipFill>
          <a:blip r:embed="rId3">
            <a:extLst/>
          </a:blip>
          <a:stretch>
            <a:fillRect/>
          </a:stretch>
        </p:blipFill>
        <p:spPr>
          <a:xfrm>
            <a:off x="6144693" y="1512062"/>
            <a:ext cx="5760734" cy="4069772"/>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Google Shape;197;p22"/>
          <p:cNvSpPr txBox="1"/>
          <p:nvPr/>
        </p:nvSpPr>
        <p:spPr>
          <a:xfrm>
            <a:off x="883804" y="365040"/>
            <a:ext cx="10423791" cy="132516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600">
                <a:solidFill>
                  <a:srgbClr val="000000"/>
                </a:solidFill>
                <a:latin typeface="Times New Roman"/>
                <a:ea typeface="Times New Roman"/>
                <a:cs typeface="Times New Roman"/>
                <a:sym typeface="Times New Roman"/>
              </a:defRPr>
            </a:lvl1pPr>
          </a:lstStyle>
          <a:p>
            <a:pPr/>
            <a:r>
              <a:t>Feed forward Neural Network:</a:t>
            </a:r>
          </a:p>
        </p:txBody>
      </p:sp>
      <p:sp>
        <p:nvSpPr>
          <p:cNvPr id="212" name="Google Shape;198;p22"/>
          <p:cNvSpPr txBox="1"/>
          <p:nvPr/>
        </p:nvSpPr>
        <p:spPr>
          <a:xfrm>
            <a:off x="883804" y="1690559"/>
            <a:ext cx="10423791" cy="529675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228600" indent="-228239">
              <a:lnSpc>
                <a:spcPct val="90000"/>
              </a:lnSpc>
              <a:buClr>
                <a:srgbClr val="000000"/>
              </a:buClr>
              <a:buSzPts val="2800"/>
              <a:buFont typeface="Arial"/>
              <a:buChar char="•"/>
              <a:defRPr sz="2800">
                <a:solidFill>
                  <a:srgbClr val="000000"/>
                </a:solidFill>
                <a:latin typeface="Times New Roman"/>
                <a:ea typeface="Times New Roman"/>
                <a:cs typeface="Times New Roman"/>
                <a:sym typeface="Times New Roman"/>
              </a:defRPr>
            </a:pPr>
            <a:r>
              <a:t>These networks can be trained with sequential data by giving the time stamp and other dependencies such as weather data at that time as input.</a:t>
            </a:r>
            <a:endParaRPr>
              <a:latin typeface="Calibri"/>
              <a:ea typeface="Calibri"/>
              <a:cs typeface="Calibri"/>
              <a:sym typeface="Calibri"/>
            </a:endParaRPr>
          </a:p>
          <a:p>
            <a:pPr marL="228600" indent="-228239">
              <a:lnSpc>
                <a:spcPct val="90000"/>
              </a:lnSpc>
              <a:spcBef>
                <a:spcPts val="1000"/>
              </a:spcBef>
              <a:buClr>
                <a:srgbClr val="000000"/>
              </a:buClr>
              <a:buSzPts val="2800"/>
              <a:buFont typeface="Arial"/>
              <a:buChar char="•"/>
              <a:defRPr sz="2800">
                <a:solidFill>
                  <a:srgbClr val="000000"/>
                </a:solidFill>
                <a:latin typeface="Times New Roman"/>
                <a:ea typeface="Times New Roman"/>
                <a:cs typeface="Times New Roman"/>
                <a:sym typeface="Times New Roman"/>
              </a:defRPr>
            </a:pPr>
            <a:r>
              <a:t>They have no memory of the input they received previously and are therefore bad in predicting what’s coming next.</a:t>
            </a:r>
            <a:endParaRPr>
              <a:latin typeface="Calibri"/>
              <a:ea typeface="Calibri"/>
              <a:cs typeface="Calibri"/>
              <a:sym typeface="Calibri"/>
            </a:endParaRPr>
          </a:p>
          <a:p>
            <a:pPr marL="228600" indent="-228239">
              <a:lnSpc>
                <a:spcPct val="90000"/>
              </a:lnSpc>
              <a:spcBef>
                <a:spcPts val="1000"/>
              </a:spcBef>
              <a:buClr>
                <a:srgbClr val="000000"/>
              </a:buClr>
              <a:buSzPts val="2800"/>
              <a:buFont typeface="Arial"/>
              <a:buChar char="•"/>
              <a:defRPr sz="2800">
                <a:solidFill>
                  <a:srgbClr val="000000"/>
                </a:solidFill>
                <a:latin typeface="Times New Roman"/>
                <a:ea typeface="Times New Roman"/>
                <a:cs typeface="Times New Roman"/>
                <a:sym typeface="Times New Roman"/>
              </a:defRPr>
            </a:pPr>
            <a:r>
              <a:t>They simply can’t remember anything about what happened in the past, except their training.</a:t>
            </a:r>
            <a:endParaRPr>
              <a:latin typeface="Calibri"/>
              <a:ea typeface="Calibri"/>
              <a:cs typeface="Calibri"/>
              <a:sym typeface="Calibri"/>
            </a:endParaRPr>
          </a:p>
          <a:p>
            <a:pPr marL="228600" indent="-228239">
              <a:lnSpc>
                <a:spcPct val="90000"/>
              </a:lnSpc>
              <a:spcBef>
                <a:spcPts val="1000"/>
              </a:spcBef>
              <a:buClr>
                <a:srgbClr val="000000"/>
              </a:buClr>
              <a:buSzPts val="2800"/>
              <a:buFont typeface="Arial"/>
              <a:buChar char="•"/>
              <a:defRPr sz="2800">
                <a:solidFill>
                  <a:srgbClr val="000000"/>
                </a:solidFill>
                <a:latin typeface="Times New Roman"/>
                <a:ea typeface="Times New Roman"/>
                <a:cs typeface="Times New Roman"/>
                <a:sym typeface="Times New Roman"/>
              </a:defRPr>
            </a:pPr>
            <a:r>
              <a:t>Based on the above constraints, it is evident that the model overfits and gives a bad prediction.</a:t>
            </a:r>
            <a:endParaRPr>
              <a:latin typeface="Calibri"/>
              <a:ea typeface="Calibri"/>
              <a:cs typeface="Calibri"/>
              <a:sym typeface="Calibri"/>
            </a:endParaRPr>
          </a:p>
          <a:p>
            <a:pPr>
              <a:lnSpc>
                <a:spcPct val="90000"/>
              </a:lnSpc>
              <a:spcBef>
                <a:spcPts val="1000"/>
              </a:spcBef>
              <a:defRPr>
                <a:solidFill>
                  <a:srgbClr val="000000"/>
                </a:solidFill>
              </a:defRPr>
            </a:pPr>
            <a:endParaRPr sz="2800">
              <a:latin typeface="Calibri"/>
              <a:ea typeface="Calibri"/>
              <a:cs typeface="Calibri"/>
              <a:sym typeface="Calibri"/>
            </a:endParaRPr>
          </a:p>
          <a:p>
            <a:pPr>
              <a:lnSpc>
                <a:spcPct val="90000"/>
              </a:lnSpc>
              <a:spcBef>
                <a:spcPts val="1000"/>
              </a:spcBef>
              <a:defRPr>
                <a:solidFill>
                  <a:srgbClr val="000000"/>
                </a:solidFill>
              </a:defRPr>
            </a:pPr>
            <a:endParaRPr sz="2800">
              <a:latin typeface="Calibri"/>
              <a:ea typeface="Calibri"/>
              <a:cs typeface="Calibri"/>
              <a:sym typeface="Calibri"/>
            </a:endParaR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Google Shape;203;p23"/>
          <p:cNvSpPr txBox="1"/>
          <p:nvPr/>
        </p:nvSpPr>
        <p:spPr>
          <a:xfrm>
            <a:off x="883804" y="365040"/>
            <a:ext cx="10423791" cy="132516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600">
                <a:solidFill>
                  <a:srgbClr val="000000"/>
                </a:solidFill>
                <a:latin typeface="Times New Roman"/>
                <a:ea typeface="Times New Roman"/>
                <a:cs typeface="Times New Roman"/>
                <a:sym typeface="Times New Roman"/>
              </a:defRPr>
            </a:lvl1pPr>
          </a:lstStyle>
          <a:p>
            <a:pPr/>
            <a:r>
              <a:t>Feed forward Neural Network:</a:t>
            </a:r>
          </a:p>
        </p:txBody>
      </p:sp>
      <p:pic>
        <p:nvPicPr>
          <p:cNvPr id="215" name="Google Shape;204;p23" descr="Google Shape;204;p23"/>
          <p:cNvPicPr>
            <a:picLocks noChangeAspect="1"/>
          </p:cNvPicPr>
          <p:nvPr/>
        </p:nvPicPr>
        <p:blipFill>
          <a:blip r:embed="rId2">
            <a:extLst/>
          </a:blip>
          <a:stretch>
            <a:fillRect/>
          </a:stretch>
        </p:blipFill>
        <p:spPr>
          <a:xfrm>
            <a:off x="3221279" y="1994399"/>
            <a:ext cx="6400801" cy="3674881"/>
          </a:xfrm>
          <a:prstGeom prst="rect">
            <a:avLst/>
          </a:prstGeom>
          <a:ln w="12700">
            <a:miter lim="400000"/>
          </a:ln>
        </p:spPr>
      </p:pic>
      <p:sp>
        <p:nvSpPr>
          <p:cNvPr id="216" name="Google Shape;205;p23"/>
          <p:cNvSpPr txBox="1"/>
          <p:nvPr/>
        </p:nvSpPr>
        <p:spPr>
          <a:xfrm>
            <a:off x="1850400" y="2795040"/>
            <a:ext cx="1625761" cy="8012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sz="2400">
                <a:solidFill>
                  <a:srgbClr val="000000"/>
                </a:solidFill>
                <a:latin typeface="Calibri"/>
                <a:ea typeface="Calibri"/>
                <a:cs typeface="Calibri"/>
                <a:sym typeface="Calibri"/>
              </a:defRPr>
            </a:lvl1pPr>
          </a:lstStyle>
          <a:p>
            <a:pPr/>
            <a:r>
              <a:t>Time stamp</a:t>
            </a:r>
          </a:p>
        </p:txBody>
      </p:sp>
      <p:sp>
        <p:nvSpPr>
          <p:cNvPr id="217" name="Google Shape;206;p23"/>
          <p:cNvSpPr txBox="1"/>
          <p:nvPr/>
        </p:nvSpPr>
        <p:spPr>
          <a:xfrm>
            <a:off x="2164680" y="3832199"/>
            <a:ext cx="1217880" cy="8012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z="2400">
                <a:solidFill>
                  <a:srgbClr val="000000"/>
                </a:solidFill>
                <a:latin typeface="Calibri"/>
                <a:ea typeface="Calibri"/>
                <a:cs typeface="Calibri"/>
                <a:sym typeface="Calibri"/>
              </a:defRPr>
            </a:lvl1pPr>
          </a:lstStyle>
          <a:p>
            <a:pPr/>
            <a:r>
              <a:t>Weather data</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Google Shape;203;p23"/>
          <p:cNvSpPr txBox="1"/>
          <p:nvPr/>
        </p:nvSpPr>
        <p:spPr>
          <a:xfrm>
            <a:off x="883804" y="365040"/>
            <a:ext cx="10423791" cy="132516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600">
                <a:solidFill>
                  <a:srgbClr val="000000"/>
                </a:solidFill>
                <a:latin typeface="Times New Roman"/>
                <a:ea typeface="Times New Roman"/>
                <a:cs typeface="Times New Roman"/>
                <a:sym typeface="Times New Roman"/>
              </a:defRPr>
            </a:lvl1pPr>
          </a:lstStyle>
          <a:p>
            <a:pPr/>
            <a:r>
              <a:t>Feed forward Neural Network Output</a:t>
            </a:r>
          </a:p>
        </p:txBody>
      </p:sp>
      <p:pic>
        <p:nvPicPr>
          <p:cNvPr id="220" name="nn_result.jpg" descr="nn_result.jpg"/>
          <p:cNvPicPr>
            <a:picLocks noChangeAspect="1"/>
          </p:cNvPicPr>
          <p:nvPr/>
        </p:nvPicPr>
        <p:blipFill>
          <a:blip r:embed="rId2">
            <a:extLst/>
          </a:blip>
          <a:stretch>
            <a:fillRect/>
          </a:stretch>
        </p:blipFill>
        <p:spPr>
          <a:xfrm>
            <a:off x="579116" y="1463446"/>
            <a:ext cx="6564276" cy="5024508"/>
          </a:xfrm>
          <a:prstGeom prst="rect">
            <a:avLst/>
          </a:prstGeom>
          <a:ln w="12700">
            <a:miter lim="400000"/>
          </a:ln>
        </p:spPr>
      </p:pic>
      <p:pic>
        <p:nvPicPr>
          <p:cNvPr id="221" name="Screenshot 2021-04-06 at 1.02.07 PM.png" descr="Screenshot 2021-04-06 at 1.02.07 PM.png"/>
          <p:cNvPicPr>
            <a:picLocks noChangeAspect="1"/>
          </p:cNvPicPr>
          <p:nvPr/>
        </p:nvPicPr>
        <p:blipFill>
          <a:blip r:embed="rId3">
            <a:extLst/>
          </a:blip>
          <a:stretch>
            <a:fillRect/>
          </a:stretch>
        </p:blipFill>
        <p:spPr>
          <a:xfrm>
            <a:off x="7673266" y="1465883"/>
            <a:ext cx="3855197" cy="5022071"/>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Google Shape;197;p22"/>
          <p:cNvSpPr txBox="1"/>
          <p:nvPr/>
        </p:nvSpPr>
        <p:spPr>
          <a:xfrm>
            <a:off x="883804" y="365040"/>
            <a:ext cx="10423791" cy="132516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600">
                <a:solidFill>
                  <a:srgbClr val="000000"/>
                </a:solidFill>
                <a:latin typeface="Times New Roman"/>
                <a:ea typeface="Times New Roman"/>
                <a:cs typeface="Times New Roman"/>
                <a:sym typeface="Times New Roman"/>
              </a:defRPr>
            </a:lvl1pPr>
          </a:lstStyle>
          <a:p>
            <a:pPr/>
            <a:r>
              <a:t>Support Vector Regression (SVR):</a:t>
            </a:r>
          </a:p>
        </p:txBody>
      </p:sp>
      <p:sp>
        <p:nvSpPr>
          <p:cNvPr id="224" name="Google Shape;198;p22"/>
          <p:cNvSpPr txBox="1"/>
          <p:nvPr/>
        </p:nvSpPr>
        <p:spPr>
          <a:xfrm>
            <a:off x="883804" y="1690559"/>
            <a:ext cx="10423791" cy="478875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228600" indent="-228239">
              <a:lnSpc>
                <a:spcPct val="90000"/>
              </a:lnSpc>
              <a:buClr>
                <a:srgbClr val="000000"/>
              </a:buClr>
              <a:buSzPts val="2800"/>
              <a:buFont typeface="Arial"/>
              <a:buChar char="•"/>
              <a:defRPr sz="2800">
                <a:solidFill>
                  <a:srgbClr val="000000"/>
                </a:solidFill>
                <a:latin typeface="Times New Roman"/>
                <a:ea typeface="Times New Roman"/>
                <a:cs typeface="Times New Roman"/>
                <a:sym typeface="Times New Roman"/>
              </a:defRPr>
            </a:pPr>
            <a:r>
              <a:t>Support Vector Machines (SVMs) are well known in classification problems. The use of SVMs in regression is not as well documented, however. These types of models are known as Support Vector Regression (SVR).</a:t>
            </a:r>
          </a:p>
          <a:p>
            <a:pPr marL="228600" indent="-228239">
              <a:lnSpc>
                <a:spcPct val="90000"/>
              </a:lnSpc>
              <a:buClr>
                <a:srgbClr val="000000"/>
              </a:buClr>
              <a:buSzPts val="2800"/>
              <a:buFont typeface="Arial"/>
              <a:buChar char="•"/>
              <a:defRPr sz="2800">
                <a:solidFill>
                  <a:srgbClr val="000000"/>
                </a:solidFill>
                <a:latin typeface="Times New Roman"/>
                <a:ea typeface="Times New Roman"/>
                <a:cs typeface="Times New Roman"/>
                <a:sym typeface="Times New Roman"/>
              </a:defRPr>
            </a:pPr>
            <a:r>
              <a:t>Support Vector Regression (SVR) uses the same principle as SVM, but for regression problems</a:t>
            </a:r>
          </a:p>
          <a:p>
            <a:pPr marL="228600" indent="-228239">
              <a:lnSpc>
                <a:spcPct val="90000"/>
              </a:lnSpc>
              <a:buClr>
                <a:srgbClr val="000000"/>
              </a:buClr>
              <a:buSzPts val="2800"/>
              <a:buFont typeface="Arial"/>
              <a:buChar char="•"/>
              <a:defRPr sz="2800">
                <a:solidFill>
                  <a:srgbClr val="000000"/>
                </a:solidFill>
                <a:latin typeface="Times New Roman"/>
                <a:ea typeface="Times New Roman"/>
                <a:cs typeface="Times New Roman"/>
                <a:sym typeface="Times New Roman"/>
              </a:defRPr>
            </a:pPr>
            <a:r>
              <a:t>SVR gives us the flexibility to define how much error is acceptable in our model and will find an appropriate line (or hyperplane in higher dimensions) to fit the data.</a:t>
            </a:r>
          </a:p>
          <a:p>
            <a:pPr>
              <a:lnSpc>
                <a:spcPct val="90000"/>
              </a:lnSpc>
              <a:defRPr sz="2800">
                <a:solidFill>
                  <a:srgbClr val="000000"/>
                </a:solidFill>
                <a:latin typeface="Times New Roman"/>
                <a:ea typeface="Times New Roman"/>
                <a:cs typeface="Times New Roman"/>
                <a:sym typeface="Times New Roman"/>
              </a:defRPr>
            </a:pPr>
            <a:endParaRPr>
              <a:latin typeface="Calibri"/>
              <a:ea typeface="Calibri"/>
              <a:cs typeface="Calibri"/>
              <a:sym typeface="Calibri"/>
            </a:endParaRPr>
          </a:p>
          <a:p>
            <a:pPr>
              <a:lnSpc>
                <a:spcPct val="90000"/>
              </a:lnSpc>
              <a:spcBef>
                <a:spcPts val="1000"/>
              </a:spcBef>
              <a:defRPr>
                <a:solidFill>
                  <a:srgbClr val="000000"/>
                </a:solidFill>
              </a:defRPr>
            </a:pPr>
            <a:endParaRPr sz="2800">
              <a:latin typeface="Calibri"/>
              <a:ea typeface="Calibri"/>
              <a:cs typeface="Calibri"/>
              <a:sym typeface="Calibri"/>
            </a:endParaR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oogle Shape;83;p3"/>
          <p:cNvSpPr txBox="1"/>
          <p:nvPr/>
        </p:nvSpPr>
        <p:spPr>
          <a:xfrm>
            <a:off x="1069924" y="725760"/>
            <a:ext cx="9628191" cy="79308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nSpc>
                <a:spcPct val="90000"/>
              </a:lnSpc>
              <a:defRPr b="1" sz="3600">
                <a:solidFill>
                  <a:srgbClr val="000000"/>
                </a:solidFill>
                <a:latin typeface="Times New Roman"/>
                <a:ea typeface="Times New Roman"/>
                <a:cs typeface="Times New Roman"/>
                <a:sym typeface="Times New Roman"/>
              </a:defRPr>
            </a:lvl1pPr>
          </a:lstStyle>
          <a:p>
            <a:pPr/>
            <a:r>
              <a:t>Role of load forecasting:</a:t>
            </a:r>
          </a:p>
        </p:txBody>
      </p:sp>
      <p:sp>
        <p:nvSpPr>
          <p:cNvPr id="139" name="Google Shape;84;p3"/>
          <p:cNvSpPr txBox="1"/>
          <p:nvPr/>
        </p:nvSpPr>
        <p:spPr>
          <a:xfrm>
            <a:off x="1069924" y="1524960"/>
            <a:ext cx="9628191" cy="5184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228600" indent="-228239">
              <a:buClr>
                <a:srgbClr val="000000"/>
              </a:buClr>
              <a:buSzPts val="2600"/>
              <a:buFont typeface="Helvetica"/>
              <a:buChar char="⮚"/>
              <a:defRPr sz="2600">
                <a:solidFill>
                  <a:srgbClr val="000000"/>
                </a:solidFill>
                <a:latin typeface="Times New Roman"/>
                <a:ea typeface="Times New Roman"/>
                <a:cs typeface="Times New Roman"/>
                <a:sym typeface="Times New Roman"/>
              </a:defRPr>
            </a:pPr>
            <a:r>
              <a:t>For proper planning of Power System.</a:t>
            </a:r>
            <a:endParaRPr>
              <a:latin typeface="Calibri"/>
              <a:ea typeface="Calibri"/>
              <a:cs typeface="Calibri"/>
              <a:sym typeface="Calibri"/>
            </a:endParaRPr>
          </a:p>
          <a:p>
            <a:pPr lvl="3" marL="1600200" indent="-228239">
              <a:spcBef>
                <a:spcPts val="400"/>
              </a:spcBef>
              <a:buClr>
                <a:srgbClr val="000000"/>
              </a:buClr>
              <a:buSzPts val="2600"/>
              <a:buFont typeface="Arial"/>
              <a:buChar char="•"/>
              <a:defRPr sz="2600">
                <a:solidFill>
                  <a:srgbClr val="000000"/>
                </a:solidFill>
                <a:latin typeface="Times New Roman"/>
                <a:ea typeface="Times New Roman"/>
                <a:cs typeface="Times New Roman"/>
                <a:sym typeface="Times New Roman"/>
              </a:defRPr>
            </a:pPr>
            <a:r>
              <a:t> To determine the potential need for additional new generating facilities.</a:t>
            </a:r>
            <a:endParaRPr>
              <a:latin typeface="Calibri"/>
              <a:ea typeface="Calibri"/>
              <a:cs typeface="Calibri"/>
              <a:sym typeface="Calibri"/>
            </a:endParaRPr>
          </a:p>
          <a:p>
            <a:pPr lvl="3" marL="1600200" indent="-228239">
              <a:spcBef>
                <a:spcPts val="400"/>
              </a:spcBef>
              <a:buClr>
                <a:srgbClr val="000000"/>
              </a:buClr>
              <a:buSzPts val="2400"/>
              <a:buFont typeface="Arial"/>
              <a:buChar char="•"/>
              <a:defRPr sz="2400">
                <a:solidFill>
                  <a:srgbClr val="000000"/>
                </a:solidFill>
                <a:latin typeface="Times New Roman"/>
                <a:ea typeface="Times New Roman"/>
                <a:cs typeface="Times New Roman"/>
                <a:sym typeface="Times New Roman"/>
              </a:defRPr>
            </a:pPr>
            <a:r>
              <a:t> To determine the size of the plants. </a:t>
            </a:r>
            <a:endParaRPr>
              <a:latin typeface="Calibri"/>
              <a:ea typeface="Calibri"/>
              <a:cs typeface="Calibri"/>
              <a:sym typeface="Calibri"/>
            </a:endParaRPr>
          </a:p>
          <a:p>
            <a:pPr lvl="3" marL="1600200" indent="-228239">
              <a:spcBef>
                <a:spcPts val="400"/>
              </a:spcBef>
              <a:buClr>
                <a:srgbClr val="000000"/>
              </a:buClr>
              <a:buSzPts val="2400"/>
              <a:buFont typeface="Arial"/>
              <a:buChar char="•"/>
              <a:defRPr sz="2400">
                <a:solidFill>
                  <a:srgbClr val="000000"/>
                </a:solidFill>
                <a:latin typeface="Times New Roman"/>
                <a:ea typeface="Times New Roman"/>
                <a:cs typeface="Times New Roman"/>
                <a:sym typeface="Times New Roman"/>
              </a:defRPr>
            </a:pPr>
            <a:r>
              <a:t> On correct values of demand, load forecasting will prevent over designing of conductor sizes.</a:t>
            </a:r>
            <a:endParaRPr>
              <a:latin typeface="Calibri"/>
              <a:ea typeface="Calibri"/>
              <a:cs typeface="Calibri"/>
              <a:sym typeface="Calibri"/>
            </a:endParaRPr>
          </a:p>
          <a:p>
            <a:pPr marL="228600" indent="-228239">
              <a:spcBef>
                <a:spcPts val="1000"/>
              </a:spcBef>
              <a:buClr>
                <a:srgbClr val="000000"/>
              </a:buClr>
              <a:buSzPts val="2600"/>
              <a:buFont typeface="Helvetica"/>
              <a:buChar char="⮚"/>
              <a:defRPr sz="2600">
                <a:solidFill>
                  <a:srgbClr val="000000"/>
                </a:solidFill>
                <a:latin typeface="Times New Roman"/>
                <a:ea typeface="Times New Roman"/>
                <a:cs typeface="Times New Roman"/>
                <a:sym typeface="Times New Roman"/>
              </a:defRPr>
            </a:pPr>
            <a:r>
              <a:t> For proper planning of Transmission and Distribution facilities.</a:t>
            </a:r>
            <a:endParaRPr>
              <a:latin typeface="Calibri"/>
              <a:ea typeface="Calibri"/>
              <a:cs typeface="Calibri"/>
              <a:sym typeface="Calibri"/>
            </a:endParaRPr>
          </a:p>
          <a:p>
            <a:pPr lvl="3" marL="1600200" indent="-228239">
              <a:spcBef>
                <a:spcPts val="400"/>
              </a:spcBef>
              <a:buClr>
                <a:srgbClr val="000000"/>
              </a:buClr>
              <a:buSzPts val="2400"/>
              <a:buFont typeface="Arial"/>
              <a:buChar char="•"/>
              <a:defRPr sz="2400">
                <a:solidFill>
                  <a:srgbClr val="000000"/>
                </a:solidFill>
                <a:latin typeface="Times New Roman"/>
                <a:ea typeface="Times New Roman"/>
                <a:cs typeface="Times New Roman"/>
                <a:sym typeface="Times New Roman"/>
              </a:defRPr>
            </a:pPr>
            <a:r>
              <a:t>Wastage due to unplanning like the purchase of equipment which is not immediately required can be avoided.</a:t>
            </a:r>
            <a:endParaRPr>
              <a:latin typeface="Calibri"/>
              <a:ea typeface="Calibri"/>
              <a:cs typeface="Calibri"/>
              <a:sym typeface="Calibri"/>
            </a:endParaRPr>
          </a:p>
          <a:p>
            <a:pPr marL="228600" indent="-228239">
              <a:spcBef>
                <a:spcPts val="1000"/>
              </a:spcBef>
              <a:buClr>
                <a:srgbClr val="000000"/>
              </a:buClr>
              <a:buSzPts val="2600"/>
              <a:buFont typeface="Helvetica"/>
              <a:buChar char="⮚"/>
              <a:defRPr sz="2600">
                <a:solidFill>
                  <a:srgbClr val="000000"/>
                </a:solidFill>
                <a:latin typeface="Times New Roman"/>
                <a:ea typeface="Times New Roman"/>
                <a:cs typeface="Times New Roman"/>
                <a:sym typeface="Times New Roman"/>
              </a:defRPr>
            </a:pPr>
            <a:r>
              <a:t> For proper Financing.</a:t>
            </a:r>
            <a:endParaRPr>
              <a:latin typeface="Calibri"/>
              <a:ea typeface="Calibri"/>
              <a:cs typeface="Calibri"/>
              <a:sym typeface="Calibri"/>
            </a:endParaRPr>
          </a:p>
          <a:p>
            <a:pPr marL="228600" indent="-228239">
              <a:spcBef>
                <a:spcPts val="1000"/>
              </a:spcBef>
              <a:buClr>
                <a:srgbClr val="000000"/>
              </a:buClr>
              <a:buSzPts val="2600"/>
              <a:buFont typeface="Helvetica"/>
              <a:buChar char="⮚"/>
              <a:defRPr sz="2600">
                <a:solidFill>
                  <a:srgbClr val="000000"/>
                </a:solidFill>
                <a:latin typeface="Times New Roman"/>
                <a:ea typeface="Times New Roman"/>
                <a:cs typeface="Times New Roman"/>
                <a:sym typeface="Times New Roman"/>
              </a:defRPr>
            </a:pPr>
            <a:r>
              <a:t> For proper Grid Formation.</a:t>
            </a:r>
            <a:endParaRPr>
              <a:latin typeface="Calibri"/>
              <a:ea typeface="Calibri"/>
              <a:cs typeface="Calibri"/>
              <a:sym typeface="Calibri"/>
            </a:endParaR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Google Shape;190;gc660b65908_0_1510"/>
          <p:cNvSpPr txBox="1"/>
          <p:nvPr/>
        </p:nvSpPr>
        <p:spPr>
          <a:xfrm>
            <a:off x="884080" y="215614"/>
            <a:ext cx="10423850" cy="1325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200">
                <a:solidFill>
                  <a:srgbClr val="000000"/>
                </a:solidFill>
                <a:latin typeface="Times New Roman"/>
                <a:ea typeface="Times New Roman"/>
                <a:cs typeface="Times New Roman"/>
                <a:sym typeface="Times New Roman"/>
              </a:defRPr>
            </a:lvl1pPr>
          </a:lstStyle>
          <a:p>
            <a:pPr/>
            <a:r>
              <a:t>SVR output:</a:t>
            </a:r>
          </a:p>
        </p:txBody>
      </p:sp>
      <p:pic>
        <p:nvPicPr>
          <p:cNvPr id="227" name="svr.png" descr="svr.png"/>
          <p:cNvPicPr>
            <a:picLocks noChangeAspect="1"/>
          </p:cNvPicPr>
          <p:nvPr/>
        </p:nvPicPr>
        <p:blipFill>
          <a:blip r:embed="rId2">
            <a:extLst/>
          </a:blip>
          <a:stretch>
            <a:fillRect/>
          </a:stretch>
        </p:blipFill>
        <p:spPr>
          <a:xfrm>
            <a:off x="321914" y="1512062"/>
            <a:ext cx="5313711" cy="3985284"/>
          </a:xfrm>
          <a:prstGeom prst="rect">
            <a:avLst/>
          </a:prstGeom>
          <a:ln w="12700">
            <a:miter lim="400000"/>
          </a:ln>
        </p:spPr>
      </p:pic>
      <p:pic>
        <p:nvPicPr>
          <p:cNvPr id="228" name="svr1.png" descr="svr1.png"/>
          <p:cNvPicPr>
            <a:picLocks noChangeAspect="1"/>
          </p:cNvPicPr>
          <p:nvPr/>
        </p:nvPicPr>
        <p:blipFill>
          <a:blip r:embed="rId3">
            <a:extLst/>
          </a:blip>
          <a:stretch>
            <a:fillRect/>
          </a:stretch>
        </p:blipFill>
        <p:spPr>
          <a:xfrm>
            <a:off x="5691289" y="1527818"/>
            <a:ext cx="6487682" cy="3953772"/>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Google Shape;197;p22"/>
          <p:cNvSpPr txBox="1"/>
          <p:nvPr/>
        </p:nvSpPr>
        <p:spPr>
          <a:xfrm>
            <a:off x="883804" y="365040"/>
            <a:ext cx="10423791" cy="132516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600">
                <a:solidFill>
                  <a:srgbClr val="000000"/>
                </a:solidFill>
                <a:latin typeface="Times New Roman"/>
                <a:ea typeface="Times New Roman"/>
                <a:cs typeface="Times New Roman"/>
                <a:sym typeface="Times New Roman"/>
              </a:defRPr>
            </a:lvl1pPr>
          </a:lstStyle>
          <a:p>
            <a:pPr/>
            <a:r>
              <a:t>Deep Belief Network (DBN):</a:t>
            </a:r>
          </a:p>
        </p:txBody>
      </p:sp>
      <p:sp>
        <p:nvSpPr>
          <p:cNvPr id="231" name="Google Shape;198;p22"/>
          <p:cNvSpPr txBox="1"/>
          <p:nvPr/>
        </p:nvSpPr>
        <p:spPr>
          <a:xfrm>
            <a:off x="883804" y="1690559"/>
            <a:ext cx="10423791" cy="268631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marL="228600" indent="-228239">
              <a:lnSpc>
                <a:spcPct val="90000"/>
              </a:lnSpc>
              <a:buClr>
                <a:srgbClr val="000000"/>
              </a:buClr>
              <a:buSzPts val="2800"/>
              <a:buFont typeface="Arial"/>
              <a:buChar char="•"/>
              <a:defRPr sz="2800">
                <a:solidFill>
                  <a:srgbClr val="000000"/>
                </a:solidFill>
                <a:latin typeface="Times New Roman"/>
                <a:ea typeface="Times New Roman"/>
                <a:cs typeface="Times New Roman"/>
                <a:sym typeface="Times New Roman"/>
              </a:defRPr>
            </a:lvl1pPr>
          </a:lstStyle>
          <a:p>
            <a:pPr/>
            <a:r>
              <a:t>Deep Belief Networks are a graphical representation which are essentially generative in nature i.e. it produces all possible values which can be generated for the case at hand. It is an amalgamation of probability and statistics with machine learning and neural networks. Deep Belief Networks consist of multiple layers with values, wherein there is a relation between the layers but not the values. The main aim is to help the system classify the data into different categories.</a:t>
            </a:r>
          </a:p>
        </p:txBody>
      </p:sp>
      <p:pic>
        <p:nvPicPr>
          <p:cNvPr id="232" name="0*4vXEndbb3cZPrnIE.png" descr="0*4vXEndbb3cZPrnIE.png"/>
          <p:cNvPicPr>
            <a:picLocks noChangeAspect="1"/>
          </p:cNvPicPr>
          <p:nvPr/>
        </p:nvPicPr>
        <p:blipFill>
          <a:blip r:embed="rId2">
            <a:extLst/>
          </a:blip>
          <a:stretch>
            <a:fillRect/>
          </a:stretch>
        </p:blipFill>
        <p:spPr>
          <a:xfrm>
            <a:off x="3167258" y="4468704"/>
            <a:ext cx="4514313" cy="2182168"/>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Google Shape;197;p22"/>
          <p:cNvSpPr txBox="1"/>
          <p:nvPr/>
        </p:nvSpPr>
        <p:spPr>
          <a:xfrm>
            <a:off x="883804" y="365040"/>
            <a:ext cx="10423791" cy="132516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b="1" sz="3600">
                <a:solidFill>
                  <a:srgbClr val="000000"/>
                </a:solidFill>
                <a:latin typeface="Times New Roman"/>
                <a:ea typeface="Times New Roman"/>
                <a:cs typeface="Times New Roman"/>
                <a:sym typeface="Times New Roman"/>
              </a:defRPr>
            </a:lvl1pPr>
          </a:lstStyle>
          <a:p>
            <a:pPr/>
            <a:r>
              <a:t>Deep Belief Network (DBN) Output:</a:t>
            </a:r>
          </a:p>
        </p:txBody>
      </p:sp>
      <p:pic>
        <p:nvPicPr>
          <p:cNvPr id="235" name="dbn_result.jpg" descr="dbn_result.jpg"/>
          <p:cNvPicPr>
            <a:picLocks noChangeAspect="1"/>
          </p:cNvPicPr>
          <p:nvPr/>
        </p:nvPicPr>
        <p:blipFill>
          <a:blip r:embed="rId2">
            <a:extLst/>
          </a:blip>
          <a:stretch>
            <a:fillRect/>
          </a:stretch>
        </p:blipFill>
        <p:spPr>
          <a:xfrm>
            <a:off x="349308" y="1587384"/>
            <a:ext cx="5368217" cy="4090071"/>
          </a:xfrm>
          <a:prstGeom prst="rect">
            <a:avLst/>
          </a:prstGeom>
          <a:ln w="12700">
            <a:miter lim="400000"/>
          </a:ln>
        </p:spPr>
      </p:pic>
      <p:pic>
        <p:nvPicPr>
          <p:cNvPr id="236" name="dbn2.png" descr="dbn2.png"/>
          <p:cNvPicPr>
            <a:picLocks noChangeAspect="1"/>
          </p:cNvPicPr>
          <p:nvPr/>
        </p:nvPicPr>
        <p:blipFill>
          <a:blip r:embed="rId3">
            <a:extLst/>
          </a:blip>
          <a:srcRect l="0" t="0" r="0" b="0"/>
          <a:stretch>
            <a:fillRect/>
          </a:stretch>
        </p:blipFill>
        <p:spPr>
          <a:xfrm>
            <a:off x="5805344" y="1587322"/>
            <a:ext cx="6381467" cy="4090135"/>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Literature survey"/>
          <p:cNvSpPr txBox="1"/>
          <p:nvPr>
            <p:ph type="ctrTitle"/>
          </p:nvPr>
        </p:nvSpPr>
        <p:spPr>
          <a:prstGeom prst="rect">
            <a:avLst/>
          </a:prstGeom>
        </p:spPr>
        <p:txBody>
          <a:bodyPr/>
          <a:lstStyle/>
          <a:p>
            <a:pPr/>
            <a:r>
              <a:t>Literature survey</a:t>
            </a:r>
          </a:p>
        </p:txBody>
      </p:sp>
      <p:sp>
        <p:nvSpPr>
          <p:cNvPr id="239" name="Short-term load forecasting using lifting scheme and ARIMA models…"/>
          <p:cNvSpPr txBox="1"/>
          <p:nvPr>
            <p:ph type="subTitle" sz="half" idx="1"/>
          </p:nvPr>
        </p:nvSpPr>
        <p:spPr>
          <a:xfrm>
            <a:off x="658829" y="4401550"/>
            <a:ext cx="10524002" cy="1698901"/>
          </a:xfrm>
          <a:prstGeom prst="rect">
            <a:avLst/>
          </a:prstGeom>
        </p:spPr>
        <p:txBody>
          <a:bodyPr/>
          <a:lstStyle/>
          <a:p>
            <a:pPr marL="0" indent="0" defTabSz="457200">
              <a:spcBef>
                <a:spcPts val="0"/>
              </a:spcBef>
              <a:defRPr sz="3000">
                <a:solidFill>
                  <a:srgbClr val="FFFFFF"/>
                </a:solidFill>
                <a:latin typeface="+mj-lt"/>
                <a:ea typeface="+mj-ea"/>
                <a:cs typeface="+mj-cs"/>
                <a:sym typeface="Helvetica"/>
              </a:defRPr>
            </a:pPr>
            <a:r>
              <a:t>Short-term load forecasting using lifting scheme and ARIMA models</a:t>
            </a:r>
          </a:p>
          <a:p>
            <a:pPr marL="0" indent="0" defTabSz="457200">
              <a:spcBef>
                <a:spcPts val="0"/>
              </a:spcBef>
              <a:defRPr sz="1400">
                <a:solidFill>
                  <a:srgbClr val="FFFFFF"/>
                </a:solidFill>
                <a:latin typeface="+mj-lt"/>
                <a:ea typeface="+mj-ea"/>
                <a:cs typeface="+mj-cs"/>
                <a:sym typeface="Helvetica"/>
              </a:defRPr>
            </a:pPr>
            <a:r>
              <a:t>Author links open overlay panel</a:t>
            </a:r>
          </a:p>
          <a:p>
            <a:pPr marL="0" indent="0" defTabSz="457200">
              <a:spcBef>
                <a:spcPts val="0"/>
              </a:spcBef>
              <a:defRPr sz="1400">
                <a:solidFill>
                  <a:srgbClr val="FFFFFF"/>
                </a:solidFill>
                <a:latin typeface="+mj-lt"/>
                <a:ea typeface="+mj-ea"/>
                <a:cs typeface="+mj-cs"/>
                <a:sym typeface="Helvetica"/>
              </a:defRPr>
            </a:pPr>
            <a:r>
              <a:t>Cheng-MingLee</a:t>
            </a:r>
            <a:r>
              <a:rPr sz="1050"/>
              <a:t>a</a:t>
            </a:r>
            <a:r>
              <a:t>Chia-NanKo</a:t>
            </a:r>
            <a:r>
              <a:rPr sz="1050"/>
              <a:t>b</a:t>
            </a:r>
          </a:p>
        </p:txBody>
      </p:sp>
      <p:sp>
        <p:nvSpPr>
          <p:cNvPr id="240" name="C. Liu, Z. Jin, J. Gu and C. Qiu, &quot;Short-term load forecasting using a long short-term memory network,&quot; 2017 IEEE PES Innovative Smart Grid Technologies Conference Europe (ISGT-Europe), Turin, Italy, 2017, pp. 1-6, doi: 10.1109/ISGTEurope.2017.8260110."/>
          <p:cNvSpPr txBox="1"/>
          <p:nvPr/>
        </p:nvSpPr>
        <p:spPr>
          <a:xfrm>
            <a:off x="840800" y="3153012"/>
            <a:ext cx="10524001" cy="1320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2160">
                <a:solidFill>
                  <a:srgbClr val="333333"/>
                </a:solidFill>
                <a:latin typeface="+mj-lt"/>
                <a:ea typeface="+mj-ea"/>
                <a:cs typeface="+mj-cs"/>
                <a:sym typeface="Helvetica"/>
              </a:defRPr>
            </a:pPr>
            <a:r>
              <a:t>C. Liu, Z. Jin, J. Gu and C. Qiu, "Short-term load forecasting using a long short-term memory network," </a:t>
            </a:r>
            <a:r>
              <a:rPr i="1"/>
              <a:t>2017 IEEE PES Innovative Smart Grid Technologies Conference Europe (ISGT-Europe)</a:t>
            </a:r>
            <a:r>
              <a:t>, Turin, Italy, 2017, pp. 1-6, doi: 10.1109/ISGTEurope.2017.8260110.</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89;p4"/>
          <p:cNvSpPr txBox="1"/>
          <p:nvPr/>
        </p:nvSpPr>
        <p:spPr>
          <a:xfrm>
            <a:off x="883804" y="681120"/>
            <a:ext cx="10423791" cy="6552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defTabSz="850391">
              <a:lnSpc>
                <a:spcPct val="90000"/>
              </a:lnSpc>
              <a:defRPr b="1" sz="4092">
                <a:solidFill>
                  <a:srgbClr val="000000"/>
                </a:solidFill>
                <a:latin typeface="Times New Roman"/>
                <a:ea typeface="Times New Roman"/>
                <a:cs typeface="Times New Roman"/>
                <a:sym typeface="Times New Roman"/>
              </a:defRPr>
            </a:lvl1pPr>
          </a:lstStyle>
          <a:p>
            <a:pPr/>
            <a:r>
              <a:t>Load Curves:</a:t>
            </a:r>
          </a:p>
        </p:txBody>
      </p:sp>
      <p:sp>
        <p:nvSpPr>
          <p:cNvPr id="142" name="Google Shape;90;p4"/>
          <p:cNvSpPr txBox="1"/>
          <p:nvPr/>
        </p:nvSpPr>
        <p:spPr>
          <a:xfrm>
            <a:off x="883804" y="1680479"/>
            <a:ext cx="10423791" cy="445814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228600" indent="-228239">
              <a:lnSpc>
                <a:spcPct val="90000"/>
              </a:lnSpc>
              <a:buClr>
                <a:srgbClr val="000000"/>
              </a:buClr>
              <a:buSzPts val="2800"/>
              <a:buFont typeface="Arial"/>
              <a:buChar char="•"/>
              <a:defRPr sz="2800">
                <a:solidFill>
                  <a:srgbClr val="000000"/>
                </a:solidFill>
                <a:latin typeface="Times New Roman"/>
                <a:ea typeface="Times New Roman"/>
                <a:cs typeface="Times New Roman"/>
                <a:sym typeface="Times New Roman"/>
              </a:defRPr>
            </a:pPr>
            <a:r>
              <a:t>Variations in load on power station from time to time.</a:t>
            </a:r>
            <a:endParaRPr>
              <a:latin typeface="Calibri"/>
              <a:ea typeface="Calibri"/>
              <a:cs typeface="Calibri"/>
              <a:sym typeface="Calibri"/>
            </a:endParaRPr>
          </a:p>
          <a:p>
            <a:pPr lvl="1" marL="685800" indent="-228239">
              <a:spcBef>
                <a:spcPts val="400"/>
              </a:spcBef>
              <a:buClr>
                <a:srgbClr val="000000"/>
              </a:buClr>
              <a:buSzPts val="2400"/>
              <a:buFont typeface="Arial"/>
              <a:buChar char="•"/>
              <a:defRPr sz="2400">
                <a:solidFill>
                  <a:srgbClr val="000000"/>
                </a:solidFill>
                <a:latin typeface="Times New Roman"/>
                <a:ea typeface="Times New Roman"/>
                <a:cs typeface="Times New Roman"/>
                <a:sym typeface="Times New Roman"/>
              </a:defRPr>
            </a:pPr>
            <a:r>
              <a:t>Daily load curves.</a:t>
            </a:r>
            <a:endParaRPr>
              <a:latin typeface="Calibri"/>
              <a:ea typeface="Calibri"/>
              <a:cs typeface="Calibri"/>
              <a:sym typeface="Calibri"/>
            </a:endParaRPr>
          </a:p>
          <a:p>
            <a:pPr lvl="1" marL="685800" indent="-228239">
              <a:spcBef>
                <a:spcPts val="400"/>
              </a:spcBef>
              <a:buClr>
                <a:srgbClr val="000000"/>
              </a:buClr>
              <a:buSzPts val="2400"/>
              <a:buFont typeface="Arial"/>
              <a:buChar char="•"/>
              <a:defRPr sz="2400">
                <a:solidFill>
                  <a:srgbClr val="000000"/>
                </a:solidFill>
                <a:latin typeface="Times New Roman"/>
                <a:ea typeface="Times New Roman"/>
                <a:cs typeface="Times New Roman"/>
                <a:sym typeface="Times New Roman"/>
              </a:defRPr>
            </a:pPr>
            <a:r>
              <a:t>Monthly load curves.</a:t>
            </a:r>
            <a:endParaRPr>
              <a:latin typeface="Calibri"/>
              <a:ea typeface="Calibri"/>
              <a:cs typeface="Calibri"/>
              <a:sym typeface="Calibri"/>
            </a:endParaRPr>
          </a:p>
          <a:p>
            <a:pPr lvl="1" marL="685800" indent="-228239">
              <a:spcBef>
                <a:spcPts val="400"/>
              </a:spcBef>
              <a:buClr>
                <a:srgbClr val="000000"/>
              </a:buClr>
              <a:buSzPts val="2400"/>
              <a:buFont typeface="Arial"/>
              <a:buChar char="•"/>
              <a:defRPr sz="2400">
                <a:solidFill>
                  <a:srgbClr val="000000"/>
                </a:solidFill>
                <a:latin typeface="Times New Roman"/>
                <a:ea typeface="Times New Roman"/>
                <a:cs typeface="Times New Roman"/>
                <a:sym typeface="Times New Roman"/>
              </a:defRPr>
            </a:pPr>
            <a:r>
              <a:t>Annual load curves.</a:t>
            </a:r>
            <a:endParaRPr>
              <a:latin typeface="Calibri"/>
              <a:ea typeface="Calibri"/>
              <a:cs typeface="Calibri"/>
              <a:sym typeface="Calibri"/>
            </a:endParaRPr>
          </a:p>
          <a:p>
            <a:pPr marL="228600" indent="-228239">
              <a:lnSpc>
                <a:spcPct val="90000"/>
              </a:lnSpc>
              <a:spcBef>
                <a:spcPts val="1000"/>
              </a:spcBef>
              <a:buClr>
                <a:srgbClr val="000000"/>
              </a:buClr>
              <a:buSzPts val="2800"/>
              <a:buFont typeface="Arial"/>
              <a:buChar char="•"/>
              <a:defRPr sz="2800">
                <a:solidFill>
                  <a:srgbClr val="000000"/>
                </a:solidFill>
                <a:latin typeface="Times New Roman"/>
                <a:ea typeface="Times New Roman"/>
                <a:cs typeface="Times New Roman"/>
                <a:sym typeface="Times New Roman"/>
              </a:defRPr>
            </a:pPr>
            <a:r>
              <a:t>Load curves give –</a:t>
            </a:r>
            <a:endParaRPr>
              <a:latin typeface="Calibri"/>
              <a:ea typeface="Calibri"/>
              <a:cs typeface="Calibri"/>
              <a:sym typeface="Calibri"/>
            </a:endParaRPr>
          </a:p>
          <a:p>
            <a:pPr lvl="1" marL="685800" indent="-228239">
              <a:spcBef>
                <a:spcPts val="400"/>
              </a:spcBef>
              <a:buClr>
                <a:srgbClr val="000000"/>
              </a:buClr>
              <a:buSzPts val="2400"/>
              <a:buFont typeface="Arial"/>
              <a:buChar char="•"/>
              <a:defRPr sz="2400">
                <a:solidFill>
                  <a:srgbClr val="000000"/>
                </a:solidFill>
                <a:latin typeface="Times New Roman"/>
                <a:ea typeface="Times New Roman"/>
                <a:cs typeface="Times New Roman"/>
                <a:sym typeface="Times New Roman"/>
              </a:defRPr>
            </a:pPr>
            <a:r>
              <a:t>Variation of load during different times.</a:t>
            </a:r>
            <a:endParaRPr>
              <a:latin typeface="Calibri"/>
              <a:ea typeface="Calibri"/>
              <a:cs typeface="Calibri"/>
              <a:sym typeface="Calibri"/>
            </a:endParaRPr>
          </a:p>
          <a:p>
            <a:pPr lvl="1" marL="685800" indent="-228239">
              <a:spcBef>
                <a:spcPts val="400"/>
              </a:spcBef>
              <a:buClr>
                <a:srgbClr val="000000"/>
              </a:buClr>
              <a:buSzPts val="2400"/>
              <a:buFont typeface="Arial"/>
              <a:buChar char="•"/>
              <a:defRPr sz="2400">
                <a:solidFill>
                  <a:srgbClr val="000000"/>
                </a:solidFill>
                <a:latin typeface="Times New Roman"/>
                <a:ea typeface="Times New Roman"/>
                <a:cs typeface="Times New Roman"/>
                <a:sym typeface="Times New Roman"/>
              </a:defRPr>
            </a:pPr>
            <a:r>
              <a:t>Total no. of units generated.</a:t>
            </a:r>
            <a:endParaRPr>
              <a:latin typeface="Calibri"/>
              <a:ea typeface="Calibri"/>
              <a:cs typeface="Calibri"/>
              <a:sym typeface="Calibri"/>
            </a:endParaRPr>
          </a:p>
          <a:p>
            <a:pPr lvl="1" marL="685800" indent="-228239">
              <a:spcBef>
                <a:spcPts val="400"/>
              </a:spcBef>
              <a:buClr>
                <a:srgbClr val="000000"/>
              </a:buClr>
              <a:buSzPts val="2400"/>
              <a:buFont typeface="Arial"/>
              <a:buChar char="•"/>
              <a:defRPr sz="2400">
                <a:solidFill>
                  <a:srgbClr val="000000"/>
                </a:solidFill>
                <a:latin typeface="Times New Roman"/>
                <a:ea typeface="Times New Roman"/>
                <a:cs typeface="Times New Roman"/>
                <a:sym typeface="Times New Roman"/>
              </a:defRPr>
            </a:pPr>
            <a:r>
              <a:t>Maximum demand.</a:t>
            </a:r>
            <a:endParaRPr>
              <a:latin typeface="Calibri"/>
              <a:ea typeface="Calibri"/>
              <a:cs typeface="Calibri"/>
              <a:sym typeface="Calibri"/>
            </a:endParaRPr>
          </a:p>
          <a:p>
            <a:pPr lvl="1" marL="685800" indent="-228239">
              <a:spcBef>
                <a:spcPts val="400"/>
              </a:spcBef>
              <a:buClr>
                <a:srgbClr val="000000"/>
              </a:buClr>
              <a:buSzPts val="2400"/>
              <a:buFont typeface="Arial"/>
              <a:buChar char="•"/>
              <a:defRPr sz="2400">
                <a:solidFill>
                  <a:srgbClr val="000000"/>
                </a:solidFill>
                <a:latin typeface="Times New Roman"/>
                <a:ea typeface="Times New Roman"/>
                <a:cs typeface="Times New Roman"/>
                <a:sym typeface="Times New Roman"/>
              </a:defRPr>
            </a:pPr>
            <a:r>
              <a:t>Average load on a power station.</a:t>
            </a:r>
            <a:endParaRPr>
              <a:latin typeface="Calibri"/>
              <a:ea typeface="Calibri"/>
              <a:cs typeface="Calibri"/>
              <a:sym typeface="Calibri"/>
            </a:endParaRPr>
          </a:p>
          <a:p>
            <a:pPr lvl="1" marL="685800" indent="-228239">
              <a:spcBef>
                <a:spcPts val="400"/>
              </a:spcBef>
              <a:buClr>
                <a:srgbClr val="000000"/>
              </a:buClr>
              <a:buSzPts val="2400"/>
              <a:buFont typeface="Arial"/>
              <a:buChar char="•"/>
              <a:defRPr sz="2400">
                <a:solidFill>
                  <a:srgbClr val="000000"/>
                </a:solidFill>
                <a:latin typeface="Times New Roman"/>
                <a:ea typeface="Times New Roman"/>
                <a:cs typeface="Times New Roman"/>
                <a:sym typeface="Times New Roman"/>
              </a:defRPr>
            </a:pPr>
            <a:r>
              <a:t>Load Factor.  </a:t>
            </a:r>
            <a:endParaRPr>
              <a:latin typeface="Calibri"/>
              <a:ea typeface="Calibri"/>
              <a:cs typeface="Calibri"/>
              <a:sym typeface="Calibri"/>
            </a:endParaR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Google Shape;95;p5"/>
          <p:cNvSpPr txBox="1"/>
          <p:nvPr/>
        </p:nvSpPr>
        <p:spPr>
          <a:xfrm>
            <a:off x="915839" y="597239"/>
            <a:ext cx="9574202" cy="41995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sz="2400">
                <a:solidFill>
                  <a:srgbClr val="000000"/>
                </a:solidFill>
                <a:latin typeface="Times New Roman"/>
                <a:ea typeface="Times New Roman"/>
                <a:cs typeface="Times New Roman"/>
                <a:sym typeface="Times New Roman"/>
              </a:defRPr>
            </a:lvl1pPr>
          </a:lstStyle>
          <a:p>
            <a:pPr/>
            <a:r>
              <a:t>Daily Load Curve sample:</a:t>
            </a:r>
          </a:p>
        </p:txBody>
      </p:sp>
      <p:pic>
        <p:nvPicPr>
          <p:cNvPr id="145" name="Google Shape;96;p5" descr="Google Shape;96;p5"/>
          <p:cNvPicPr>
            <a:picLocks noChangeAspect="1"/>
          </p:cNvPicPr>
          <p:nvPr/>
        </p:nvPicPr>
        <p:blipFill>
          <a:blip r:embed="rId2">
            <a:extLst/>
          </a:blip>
          <a:stretch>
            <a:fillRect/>
          </a:stretch>
        </p:blipFill>
        <p:spPr>
          <a:xfrm>
            <a:off x="1498231" y="1611988"/>
            <a:ext cx="8719683" cy="473517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101;p6"/>
          <p:cNvSpPr txBox="1"/>
          <p:nvPr/>
        </p:nvSpPr>
        <p:spPr>
          <a:xfrm>
            <a:off x="883804" y="463679"/>
            <a:ext cx="10423791" cy="81612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lnSpc>
                <a:spcPct val="90000"/>
              </a:lnSpc>
              <a:defRPr b="1" sz="4000">
                <a:solidFill>
                  <a:srgbClr val="000000"/>
                </a:solidFill>
                <a:latin typeface="Times New Roman"/>
                <a:ea typeface="Times New Roman"/>
                <a:cs typeface="Times New Roman"/>
                <a:sym typeface="Times New Roman"/>
              </a:defRPr>
            </a:pPr>
            <a:r>
              <a:t>Factors affecting Load Forecasting: </a:t>
            </a:r>
            <a:r>
              <a:rPr b="0"/>
              <a:t>	</a:t>
            </a:r>
          </a:p>
        </p:txBody>
      </p:sp>
      <p:sp>
        <p:nvSpPr>
          <p:cNvPr id="148" name="Google Shape;102;p6"/>
          <p:cNvSpPr txBox="1"/>
          <p:nvPr/>
        </p:nvSpPr>
        <p:spPr>
          <a:xfrm>
            <a:off x="883804" y="1673999"/>
            <a:ext cx="10423791" cy="426204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lvl="1" marL="685800" indent="-228239">
              <a:spcBef>
                <a:spcPts val="400"/>
              </a:spcBef>
              <a:buClr>
                <a:srgbClr val="000000"/>
              </a:buClr>
              <a:buSzPts val="2400"/>
              <a:buFont typeface="Arial"/>
              <a:buChar char="•"/>
              <a:defRPr sz="2400">
                <a:solidFill>
                  <a:srgbClr val="000000"/>
                </a:solidFill>
                <a:latin typeface="Times New Roman"/>
                <a:ea typeface="Times New Roman"/>
                <a:cs typeface="Times New Roman"/>
                <a:sym typeface="Times New Roman"/>
              </a:defRPr>
            </a:pPr>
            <a:r>
              <a:t>Hours of the day (day/night).</a:t>
            </a:r>
            <a:endParaRPr>
              <a:latin typeface="Calibri"/>
              <a:ea typeface="Calibri"/>
              <a:cs typeface="Calibri"/>
              <a:sym typeface="Calibri"/>
            </a:endParaRPr>
          </a:p>
          <a:p>
            <a:pPr lvl="1" marL="685800" indent="-228239">
              <a:spcBef>
                <a:spcPts val="400"/>
              </a:spcBef>
              <a:buClr>
                <a:srgbClr val="000000"/>
              </a:buClr>
              <a:buSzPts val="2400"/>
              <a:buFont typeface="Arial"/>
              <a:buChar char="•"/>
              <a:defRPr sz="2400">
                <a:solidFill>
                  <a:srgbClr val="000000"/>
                </a:solidFill>
                <a:latin typeface="Times New Roman"/>
                <a:ea typeface="Times New Roman"/>
                <a:cs typeface="Times New Roman"/>
                <a:sym typeface="Times New Roman"/>
              </a:defRPr>
            </a:pPr>
            <a:r>
              <a:t>Days of the week (weekday/ weekend).</a:t>
            </a:r>
            <a:endParaRPr>
              <a:latin typeface="Calibri"/>
              <a:ea typeface="Calibri"/>
              <a:cs typeface="Calibri"/>
              <a:sym typeface="Calibri"/>
            </a:endParaRPr>
          </a:p>
          <a:p>
            <a:pPr lvl="1" marL="685800" indent="-228239">
              <a:spcBef>
                <a:spcPts val="400"/>
              </a:spcBef>
              <a:buClr>
                <a:srgbClr val="000000"/>
              </a:buClr>
              <a:buSzPts val="2400"/>
              <a:buFont typeface="Arial"/>
              <a:buChar char="•"/>
              <a:defRPr sz="2400">
                <a:solidFill>
                  <a:srgbClr val="000000"/>
                </a:solidFill>
                <a:latin typeface="Times New Roman"/>
                <a:ea typeface="Times New Roman"/>
                <a:cs typeface="Times New Roman"/>
                <a:sym typeface="Times New Roman"/>
              </a:defRPr>
            </a:pPr>
            <a:r>
              <a:t>Time of the year (season). </a:t>
            </a:r>
            <a:endParaRPr>
              <a:latin typeface="Calibri"/>
              <a:ea typeface="Calibri"/>
              <a:cs typeface="Calibri"/>
              <a:sym typeface="Calibri"/>
            </a:endParaRPr>
          </a:p>
          <a:p>
            <a:pPr marL="228600" indent="-228239">
              <a:lnSpc>
                <a:spcPct val="90000"/>
              </a:lnSpc>
              <a:spcBef>
                <a:spcPts val="1000"/>
              </a:spcBef>
              <a:buClr>
                <a:srgbClr val="000000"/>
              </a:buClr>
              <a:buSzPts val="2600"/>
              <a:buFont typeface="Arial"/>
              <a:buChar char="•"/>
              <a:defRPr sz="2600">
                <a:solidFill>
                  <a:srgbClr val="000000"/>
                </a:solidFill>
                <a:latin typeface="Times New Roman"/>
                <a:ea typeface="Times New Roman"/>
                <a:cs typeface="Times New Roman"/>
                <a:sym typeface="Times New Roman"/>
              </a:defRPr>
            </a:pPr>
            <a:r>
              <a:t>Weather conditions (Temperature and Humidity).</a:t>
            </a:r>
            <a:endParaRPr>
              <a:latin typeface="Calibri"/>
              <a:ea typeface="Calibri"/>
              <a:cs typeface="Calibri"/>
              <a:sym typeface="Calibri"/>
            </a:endParaRPr>
          </a:p>
          <a:p>
            <a:pPr marL="228600" indent="-228239">
              <a:lnSpc>
                <a:spcPct val="90000"/>
              </a:lnSpc>
              <a:spcBef>
                <a:spcPts val="1000"/>
              </a:spcBef>
              <a:buClr>
                <a:srgbClr val="000000"/>
              </a:buClr>
              <a:buSzPts val="2600"/>
              <a:buFont typeface="Arial"/>
              <a:buChar char="•"/>
              <a:defRPr sz="2600">
                <a:solidFill>
                  <a:srgbClr val="000000"/>
                </a:solidFill>
                <a:latin typeface="Times New Roman"/>
                <a:ea typeface="Times New Roman"/>
                <a:cs typeface="Times New Roman"/>
                <a:sym typeface="Times New Roman"/>
              </a:defRPr>
            </a:pPr>
            <a:r>
              <a:t>Class of customers (residential, commercial, industrial, agricultural, public, etc).</a:t>
            </a:r>
            <a:endParaRPr>
              <a:latin typeface="Calibri"/>
              <a:ea typeface="Calibri"/>
              <a:cs typeface="Calibri"/>
              <a:sym typeface="Calibri"/>
            </a:endParaRPr>
          </a:p>
          <a:p>
            <a:pPr marL="228600" indent="-228239">
              <a:lnSpc>
                <a:spcPct val="90000"/>
              </a:lnSpc>
              <a:spcBef>
                <a:spcPts val="1000"/>
              </a:spcBef>
              <a:buClr>
                <a:srgbClr val="000000"/>
              </a:buClr>
              <a:buSzPts val="2600"/>
              <a:buFont typeface="Arial"/>
              <a:buChar char="•"/>
              <a:defRPr sz="2600">
                <a:solidFill>
                  <a:srgbClr val="000000"/>
                </a:solidFill>
                <a:latin typeface="Times New Roman"/>
                <a:ea typeface="Times New Roman"/>
                <a:cs typeface="Times New Roman"/>
                <a:sym typeface="Times New Roman"/>
              </a:defRPr>
            </a:pPr>
            <a:r>
              <a:t>Special Events (public holidays, etc).</a:t>
            </a:r>
            <a:endParaRPr>
              <a:latin typeface="Calibri"/>
              <a:ea typeface="Calibri"/>
              <a:cs typeface="Calibri"/>
              <a:sym typeface="Calibri"/>
            </a:endParaRPr>
          </a:p>
          <a:p>
            <a:pPr marL="228600" indent="-228239">
              <a:lnSpc>
                <a:spcPct val="90000"/>
              </a:lnSpc>
              <a:spcBef>
                <a:spcPts val="1000"/>
              </a:spcBef>
              <a:buClr>
                <a:srgbClr val="000000"/>
              </a:buClr>
              <a:buSzPts val="2600"/>
              <a:buFont typeface="Arial"/>
              <a:buChar char="•"/>
              <a:defRPr sz="2600">
                <a:solidFill>
                  <a:srgbClr val="000000"/>
                </a:solidFill>
                <a:latin typeface="Times New Roman"/>
                <a:ea typeface="Times New Roman"/>
                <a:cs typeface="Times New Roman"/>
                <a:sym typeface="Times New Roman"/>
              </a:defRPr>
            </a:pPr>
            <a:r>
              <a:t>Electricity price.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0" name="Google Shape;108;p7"/>
          <p:cNvSpPr txBox="1"/>
          <p:nvPr/>
        </p:nvSpPr>
        <p:spPr>
          <a:xfrm>
            <a:off x="4975878" y="165149"/>
            <a:ext cx="2240251" cy="673501"/>
          </a:xfrm>
          <a:prstGeom prst="rect">
            <a:avLst/>
          </a:prstGeom>
          <a:ln w="12700">
            <a:miter lim="400000"/>
          </a:ln>
          <a:extLst>
            <a:ext uri="{C572A759-6A51-4108-AA02-DFA0A04FC94B}">
              <ma14:wrappingTextBoxFlag xmlns:ma14="http://schemas.microsoft.com/office/mac/drawingml/2011/main" val="1"/>
            </a:ext>
          </a:extLst>
        </p:spPr>
        <p:txBody>
          <a:bodyPr lIns="40675" tIns="40675" rIns="40675" bIns="40675">
            <a:spAutoFit/>
          </a:bodyPr>
          <a:lstStyle>
            <a:lvl1pPr>
              <a:defRPr b="1" sz="4200"/>
            </a:lvl1pPr>
          </a:lstStyle>
          <a:p>
            <a:pPr/>
            <a:r>
              <a:t>Data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Google Shape;113;p8"/>
          <p:cNvSpPr txBox="1"/>
          <p:nvPr/>
        </p:nvSpPr>
        <p:spPr>
          <a:xfrm>
            <a:off x="883805" y="632520"/>
            <a:ext cx="9606590" cy="88668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nSpc>
                <a:spcPct val="90000"/>
              </a:lnSpc>
              <a:defRPr b="1" sz="4000">
                <a:solidFill>
                  <a:srgbClr val="000000"/>
                </a:solidFill>
                <a:latin typeface="Times New Roman"/>
                <a:ea typeface="Times New Roman"/>
                <a:cs typeface="Times New Roman"/>
                <a:sym typeface="Times New Roman"/>
              </a:defRPr>
            </a:lvl1pPr>
          </a:lstStyle>
          <a:p>
            <a:pPr/>
            <a:r>
              <a:t>Data Used:</a:t>
            </a:r>
          </a:p>
        </p:txBody>
      </p:sp>
      <p:sp>
        <p:nvSpPr>
          <p:cNvPr id="153" name="Google Shape;114;p8"/>
          <p:cNvSpPr txBox="1"/>
          <p:nvPr/>
        </p:nvSpPr>
        <p:spPr>
          <a:xfrm>
            <a:off x="883804" y="1519200"/>
            <a:ext cx="10423791" cy="465732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marL="228600" indent="-228239">
              <a:lnSpc>
                <a:spcPct val="90000"/>
              </a:lnSpc>
              <a:buClr>
                <a:srgbClr val="000000"/>
              </a:buClr>
              <a:buSzPts val="2600"/>
              <a:buFont typeface="Arial"/>
              <a:buChar char="•"/>
              <a:defRPr sz="2600">
                <a:solidFill>
                  <a:srgbClr val="000000"/>
                </a:solidFill>
                <a:latin typeface="Calibri"/>
                <a:ea typeface="Calibri"/>
                <a:cs typeface="Calibri"/>
                <a:sym typeface="Calibri"/>
              </a:defRPr>
            </a:pPr>
            <a:r>
              <a:t>We have used ENTSO-E Power Statistics’s Data which can be found at </a:t>
            </a:r>
            <a:r>
              <a:rPr>
                <a:solidFill>
                  <a:srgbClr val="0000FF"/>
                </a:solidFill>
              </a:rPr>
              <a:t>https://www.entsoe.eu/data/power-stats</a:t>
            </a:r>
            <a:r>
              <a:rPr>
                <a:solidFill>
                  <a:srgbClr val="4A86E8"/>
                </a:solidFill>
              </a:rPr>
              <a:t>/</a:t>
            </a:r>
            <a:r>
              <a:t> </a:t>
            </a:r>
          </a:p>
          <a:p>
            <a:pPr marL="228600" indent="-228239">
              <a:lnSpc>
                <a:spcPct val="90000"/>
              </a:lnSpc>
              <a:buClr>
                <a:srgbClr val="000000"/>
              </a:buClr>
              <a:buSzPts val="2600"/>
              <a:buFont typeface="Arial"/>
              <a:buChar char="•"/>
              <a:defRPr sz="2600">
                <a:solidFill>
                  <a:srgbClr val="000000"/>
                </a:solidFill>
                <a:latin typeface="Calibri"/>
                <a:ea typeface="Calibri"/>
                <a:cs typeface="Calibri"/>
                <a:sym typeface="Calibri"/>
              </a:defRPr>
            </a:pPr>
            <a:r>
              <a:t>We have collected corresponding weather data from NCEI ISD (</a:t>
            </a:r>
            <a:r>
              <a:rPr>
                <a:solidFill>
                  <a:srgbClr val="0000FF"/>
                </a:solidFill>
              </a:rPr>
              <a:t>https://www.ncdc.noaa.gov/isd/data-access</a:t>
            </a:r>
            <a:r>
              <a:t>)</a:t>
            </a:r>
          </a:p>
          <a:p>
            <a:pPr marL="228600" indent="-228239">
              <a:lnSpc>
                <a:spcPct val="90000"/>
              </a:lnSpc>
              <a:spcBef>
                <a:spcPts val="1000"/>
              </a:spcBef>
              <a:buClr>
                <a:srgbClr val="000000"/>
              </a:buClr>
              <a:buSzPts val="2600"/>
              <a:buFont typeface="Arial"/>
              <a:buChar char="•"/>
              <a:defRPr sz="2600">
                <a:solidFill>
                  <a:srgbClr val="000000"/>
                </a:solidFill>
                <a:latin typeface="Calibri"/>
                <a:ea typeface="Calibri"/>
                <a:cs typeface="Calibri"/>
                <a:sym typeface="Calibri"/>
              </a:defRPr>
            </a:pPr>
            <a:r>
              <a:t>Features Used</a:t>
            </a:r>
          </a:p>
          <a:p>
            <a:pPr lvl="1" marL="685800" indent="-228239">
              <a:spcBef>
                <a:spcPts val="400"/>
              </a:spcBef>
              <a:buClr>
                <a:srgbClr val="000000"/>
              </a:buClr>
              <a:buSzPts val="2400"/>
              <a:buFont typeface="Arial"/>
              <a:buChar char="•"/>
              <a:defRPr sz="2400">
                <a:solidFill>
                  <a:srgbClr val="000000"/>
                </a:solidFill>
                <a:latin typeface="Calibri"/>
                <a:ea typeface="Calibri"/>
                <a:cs typeface="Calibri"/>
                <a:sym typeface="Calibri"/>
              </a:defRPr>
            </a:pPr>
            <a:r>
              <a:t>Time of the day.</a:t>
            </a:r>
          </a:p>
          <a:p>
            <a:pPr lvl="1" marL="685800" indent="-228239">
              <a:spcBef>
                <a:spcPts val="400"/>
              </a:spcBef>
              <a:buClr>
                <a:srgbClr val="000000"/>
              </a:buClr>
              <a:buSzPts val="2400"/>
              <a:buFont typeface="Arial"/>
              <a:buChar char="•"/>
              <a:defRPr sz="2400">
                <a:solidFill>
                  <a:srgbClr val="000000"/>
                </a:solidFill>
                <a:latin typeface="Calibri"/>
                <a:ea typeface="Calibri"/>
                <a:cs typeface="Calibri"/>
                <a:sym typeface="Calibri"/>
              </a:defRPr>
            </a:pPr>
            <a:r>
              <a:t>Day of the week.</a:t>
            </a:r>
          </a:p>
          <a:p>
            <a:pPr lvl="1" marL="685800" indent="-228239">
              <a:spcBef>
                <a:spcPts val="400"/>
              </a:spcBef>
              <a:buClr>
                <a:srgbClr val="000000"/>
              </a:buClr>
              <a:buSzPts val="2400"/>
              <a:buFont typeface="Arial"/>
              <a:buChar char="•"/>
              <a:defRPr sz="2400">
                <a:solidFill>
                  <a:srgbClr val="000000"/>
                </a:solidFill>
                <a:latin typeface="Calibri"/>
                <a:ea typeface="Calibri"/>
                <a:cs typeface="Calibri"/>
                <a:sym typeface="Calibri"/>
              </a:defRPr>
            </a:pPr>
            <a:r>
              <a:t>ENTSO-E Hourly Load</a:t>
            </a:r>
          </a:p>
          <a:p>
            <a:pPr lvl="1" marL="685800" indent="-228239">
              <a:spcBef>
                <a:spcPts val="400"/>
              </a:spcBef>
              <a:buClr>
                <a:srgbClr val="000000"/>
              </a:buClr>
              <a:buSzPts val="2400"/>
              <a:buFont typeface="Trebuchet MS"/>
              <a:buChar char="•"/>
              <a:defRPr sz="2400">
                <a:solidFill>
                  <a:srgbClr val="000000"/>
                </a:solidFill>
                <a:latin typeface="Calibri"/>
                <a:ea typeface="Calibri"/>
                <a:cs typeface="Calibri"/>
                <a:sym typeface="Calibri"/>
              </a:defRPr>
            </a:pPr>
            <a:r>
              <a:t>Weather condition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oogle Shape;120;p9"/>
          <p:cNvSpPr txBox="1"/>
          <p:nvPr/>
        </p:nvSpPr>
        <p:spPr>
          <a:xfrm>
            <a:off x="981720" y="821159"/>
            <a:ext cx="3019681" cy="54263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200">
                <a:solidFill>
                  <a:srgbClr val="000000"/>
                </a:solidFill>
                <a:latin typeface="Times New Roman"/>
                <a:ea typeface="Times New Roman"/>
                <a:cs typeface="Times New Roman"/>
                <a:sym typeface="Times New Roman"/>
              </a:defRPr>
            </a:lvl1pPr>
          </a:lstStyle>
          <a:p>
            <a:pPr/>
            <a:r>
              <a:t>Data processing:</a:t>
            </a:r>
          </a:p>
        </p:txBody>
      </p:sp>
      <p:sp>
        <p:nvSpPr>
          <p:cNvPr id="156" name="Google Shape;121;p9"/>
          <p:cNvSpPr txBox="1"/>
          <p:nvPr/>
        </p:nvSpPr>
        <p:spPr>
          <a:xfrm>
            <a:off x="611775" y="1638724"/>
            <a:ext cx="11012100" cy="164566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7350">
              <a:buClr>
                <a:srgbClr val="000000"/>
              </a:buClr>
              <a:buSzPts val="2500"/>
              <a:buFont typeface="Arial"/>
              <a:buChar char="●"/>
              <a:defRPr sz="2500">
                <a:solidFill>
                  <a:srgbClr val="000000"/>
                </a:solidFill>
              </a:defRPr>
            </a:pPr>
            <a:r>
              <a:t>Defining a function to convert a vector of time series into a 2D matrix</a:t>
            </a:r>
          </a:p>
          <a:p>
            <a:pPr marL="457200" indent="-387350">
              <a:buClr>
                <a:srgbClr val="000000"/>
              </a:buClr>
              <a:buSzPts val="2500"/>
              <a:buFont typeface="Arial"/>
              <a:buChar char="●"/>
              <a:defRPr sz="2500">
                <a:solidFill>
                  <a:srgbClr val="000000"/>
                </a:solidFill>
              </a:defRPr>
            </a:pPr>
            <a:r>
              <a:t>split dataset: 90% for training and 10% for testing</a:t>
            </a:r>
          </a:p>
          <a:p>
            <a:pPr marL="457200" indent="-387350">
              <a:buClr>
                <a:srgbClr val="000000"/>
              </a:buClr>
              <a:buSzPts val="2500"/>
              <a:buFont typeface="Arial"/>
              <a:buChar char="●"/>
              <a:defRPr sz="2500">
                <a:solidFill>
                  <a:srgbClr val="000000"/>
                </a:solidFill>
              </a:defRPr>
            </a:pPr>
            <a:r>
              <a:t>shuffle the training set (but do not shuffle the test set)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ue &amp; Gold">
  <a:themeElements>
    <a:clrScheme name="Blue &amp; Gold">
      <a:dk1>
        <a:srgbClr val="01AFD1"/>
      </a:dk1>
      <a:lt1>
        <a:srgbClr val="FFFFFF"/>
      </a:lt1>
      <a:dk2>
        <a:srgbClr val="A7A7A7"/>
      </a:dk2>
      <a:lt2>
        <a:srgbClr val="535353"/>
      </a:lt2>
      <a:accent1>
        <a:srgbClr val="006F85"/>
      </a:accent1>
      <a:accent2>
        <a:srgbClr val="AF4345"/>
      </a:accent2>
      <a:accent3>
        <a:srgbClr val="47D06A"/>
      </a:accent3>
      <a:accent4>
        <a:srgbClr val="F58F8F"/>
      </a:accent4>
      <a:accent5>
        <a:srgbClr val="F6CD4C"/>
      </a:accent5>
      <a:accent6>
        <a:srgbClr val="F8E71C"/>
      </a:accent6>
      <a:hlink>
        <a:srgbClr val="0000FF"/>
      </a:hlink>
      <a:folHlink>
        <a:srgbClr val="FF00FF"/>
      </a:folHlink>
    </a:clrScheme>
    <a:fontScheme name="Blue &amp; Gold">
      <a:majorFont>
        <a:latin typeface="Helvetica"/>
        <a:ea typeface="Helvetica"/>
        <a:cs typeface="Helvetica"/>
      </a:majorFont>
      <a:minorFont>
        <a:latin typeface="Arial"/>
        <a:ea typeface="Arial"/>
        <a:cs typeface="Arial"/>
      </a:minorFont>
    </a:fontScheme>
    <a:fmtScheme name="Blue &amp; Gol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AFD1"/>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ue &amp; Gold">
  <a:themeElements>
    <a:clrScheme name="Blue &amp; Gold">
      <a:dk1>
        <a:srgbClr val="000000"/>
      </a:dk1>
      <a:lt1>
        <a:srgbClr val="FFFFFF"/>
      </a:lt1>
      <a:dk2>
        <a:srgbClr val="A7A7A7"/>
      </a:dk2>
      <a:lt2>
        <a:srgbClr val="535353"/>
      </a:lt2>
      <a:accent1>
        <a:srgbClr val="006F85"/>
      </a:accent1>
      <a:accent2>
        <a:srgbClr val="AF4345"/>
      </a:accent2>
      <a:accent3>
        <a:srgbClr val="47D06A"/>
      </a:accent3>
      <a:accent4>
        <a:srgbClr val="F58F8F"/>
      </a:accent4>
      <a:accent5>
        <a:srgbClr val="F6CD4C"/>
      </a:accent5>
      <a:accent6>
        <a:srgbClr val="F8E71C"/>
      </a:accent6>
      <a:hlink>
        <a:srgbClr val="0000FF"/>
      </a:hlink>
      <a:folHlink>
        <a:srgbClr val="FF00FF"/>
      </a:folHlink>
    </a:clrScheme>
    <a:fontScheme name="Blue &amp; Gold">
      <a:majorFont>
        <a:latin typeface="Helvetica"/>
        <a:ea typeface="Helvetica"/>
        <a:cs typeface="Helvetica"/>
      </a:majorFont>
      <a:minorFont>
        <a:latin typeface="Arial"/>
        <a:ea typeface="Arial"/>
        <a:cs typeface="Arial"/>
      </a:minorFont>
    </a:fontScheme>
    <a:fmtScheme name="Blue &amp; Gol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AFD1"/>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