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6095-AB67-4B6D-B362-3B28BBC44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B362D-A66A-4454-88D4-1A17500A5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0D20-6860-4D6E-AD3F-0CA0D346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ADE88-CBFD-48A3-850F-EBA77A73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CB9B-6065-484F-AC12-D63E4D95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824E-CCF0-4BCB-A26E-BC7D20ED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0CF8A-4E55-4BCC-BEEB-4C191EBB5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3936-DF61-499B-91BA-BB60F9B5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AB50-4AC5-4C12-B9E6-32AD3C22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ABB0-EB96-47C3-B503-2D2BBA7B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1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75EF6-A4E1-494A-9B4F-A2B1062BC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057F4-9ED1-4941-B6C1-B217A18DF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9A71-7A21-4C85-A9A0-C7A9F7E1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780F-8BF2-4ECC-BF13-B601CF25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4A69-D889-4F7D-8EDC-471AB9AF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A794-2F63-45AB-8749-A69669B5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A251-F221-40C8-9AF5-BA921472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981DD-B3ED-4808-AE95-3D297D50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AA3B-BF02-4774-AA57-DC04A40E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D99B-92EB-4B5D-9D89-3A09A9D7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2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F54-1819-45C7-B72E-7B50D590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90542-7F5C-4844-9BF7-6BA5CFF3B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4419-22C2-461A-88DF-7B7EBA2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491E-E48D-414A-8739-B4C34E44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FB69-8771-41A2-9931-125EAC9A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5C2-93CE-4479-A7D5-39E2C976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220B-ACEE-4ADC-84F0-A4E8A1BA5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EC80D-94CC-4399-89D1-86EF01C1F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BE3EA-9806-4728-A74F-C49E9E1C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662F-08DE-4CC0-8FFE-EBB68349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4321E-CDC9-4F14-AB32-2D7EE710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BF07-E17D-4623-93EE-D55389E9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179E-6F4B-4740-8A3F-6A3186E1D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9042F-B83C-4A32-BD9F-9F5438974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63111-E61E-4CA2-9175-53BB3EAA8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AC722-E2C7-4F7E-88E2-B46054925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629CA-F6B8-4D71-B2DB-E20DEF6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1BFB-6316-42E1-AC24-38C95301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66837-E916-4EAC-B091-FF86531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E6FA-FD66-40AB-8A23-FFF52295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2E8FB-A219-45CC-8DB5-F135CB1F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E8C04-16C5-4654-9604-59058304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D5F84-20A3-4DA2-9E1E-CC8FB165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A9D18-5DF0-42ED-849D-5DD8BF39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62D31-600A-423E-9B07-763F74D8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16327-0DAB-4024-AE71-9E7BCE3B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4D2B-F35D-4C33-BF90-724700DB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6B59-5201-45B1-880F-D7210690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4B3D-180B-4668-BEE3-7C1F5F4B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F503-559C-4172-AB5C-B386A5FD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CC69-B107-4739-812E-09A91AB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599F0-F896-47A8-8759-98F8A311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69B7-E3BE-4C41-AD3E-7DC266FF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03DF1-3D3B-4B6C-8653-DECA4E551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F00F8-1435-4D1A-8FF3-85D591337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3A284-9E49-434D-8BF4-A38433F4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B4AD4-7A7F-4761-8839-14B80687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789D-22E7-4098-ACFB-7911F4E5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CB916-0BBE-4347-974F-F76FB7BA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BDCD0-7F2A-4FAD-B976-5ACC75C89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2B20-4F08-41AA-A02B-B6E196BBB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CDC7-80BC-44B1-8D21-9D45B364164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C3B82-671E-461A-B546-2D583CC6E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C265-5C77-43D4-8B6B-4B93ABDE8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CFC6-739D-4818-B24A-21CA7FFF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7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662D-4C36-4695-A120-319154F39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76" y="571033"/>
            <a:ext cx="9144000" cy="2387600"/>
          </a:xfrm>
        </p:spPr>
        <p:txBody>
          <a:bodyPr/>
          <a:lstStyle/>
          <a:p>
            <a:r>
              <a:rPr lang="en-US" dirty="0"/>
              <a:t>COVID-19 spread through Mobility and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14DA-6699-43E8-BC13-7DC01E773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141" y="396510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1" dirty="0"/>
              <a:t>Team : </a:t>
            </a:r>
            <a:r>
              <a:rPr lang="en-US" b="1" i="1" dirty="0" err="1"/>
              <a:t>RogerThat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Lokesh Babu Rao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Gagan Preet Singh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G Sai Nikhil</a:t>
            </a:r>
          </a:p>
        </p:txBody>
      </p:sp>
    </p:spTree>
    <p:extLst>
      <p:ext uri="{BB962C8B-B14F-4D97-AF65-F5344CB8AC3E}">
        <p14:creationId xmlns:p14="http://schemas.microsoft.com/office/powerpoint/2010/main" val="256833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ABAA-0782-4452-A357-BC03DCD3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D21E-6956-4E62-ADCD-26A5184B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ventures to determine the following two correlations with COVID-19 spread</a:t>
            </a:r>
          </a:p>
          <a:p>
            <a:r>
              <a:rPr lang="en-US" dirty="0"/>
              <a:t>1) Precipitation/Temperature on a landscape</a:t>
            </a:r>
          </a:p>
          <a:p>
            <a:r>
              <a:rPr lang="en-US" dirty="0"/>
              <a:t>2) Mobility of people in various sectors like, Grocery &amp; Essentials, parks, residentials and Workplaces etc.</a:t>
            </a:r>
          </a:p>
        </p:txBody>
      </p:sp>
    </p:spTree>
    <p:extLst>
      <p:ext uri="{BB962C8B-B14F-4D97-AF65-F5344CB8AC3E}">
        <p14:creationId xmlns:p14="http://schemas.microsoft.com/office/powerpoint/2010/main" val="222655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EA18-AD5C-413D-B58D-3A15F669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Covid</a:t>
            </a:r>
            <a:r>
              <a:rPr lang="en-US" dirty="0"/>
              <a:t> Data with Mobility and Weather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A1F4A-C1C4-4A67-AE0D-776C92CD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5" y="1690688"/>
            <a:ext cx="7307035" cy="2651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2E7F2-7D69-499C-A206-24251FB6C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4" y="3869420"/>
            <a:ext cx="8189390" cy="30923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3535FF-30F1-4110-9202-145D67559718}"/>
              </a:ext>
            </a:extLst>
          </p:cNvPr>
          <p:cNvSpPr txBox="1"/>
          <p:nvPr/>
        </p:nvSpPr>
        <p:spPr>
          <a:xfrm>
            <a:off x="8311082" y="1783229"/>
            <a:ext cx="3319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Data – Precipitation and Average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Confirmed Cases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E5317-F58F-4F4C-A061-D6EEEF9E7A84}"/>
              </a:ext>
            </a:extLst>
          </p:cNvPr>
          <p:cNvSpPr txBox="1"/>
          <p:nvPr/>
        </p:nvSpPr>
        <p:spPr>
          <a:xfrm>
            <a:off x="8311082" y="4151441"/>
            <a:ext cx="3319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Mobility – Transit Stations &amp; Grocery / Pharmacy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27124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5103-FD38-4442-8CBC-ED807772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3398C-D638-4E6A-BBA2-B4FAB160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" y="1775798"/>
            <a:ext cx="4061330" cy="2748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22A3F2-B841-4A81-AB00-DD2C2DF6B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03" y="1690688"/>
            <a:ext cx="66198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2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65B6-2409-4605-A71B-0F68C12D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E1831-055C-4101-BDC0-A06F1957D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1690688"/>
            <a:ext cx="6016886" cy="362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8F14BA-3782-4A1E-B417-67700983DD7B}"/>
              </a:ext>
            </a:extLst>
          </p:cNvPr>
          <p:cNvSpPr txBox="1"/>
          <p:nvPr/>
        </p:nvSpPr>
        <p:spPr>
          <a:xfrm>
            <a:off x="6750423" y="1748118"/>
            <a:ext cx="49709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Spearman correlation of different metrics has being calculated and observed some correlation between states which have higher COVID-19 confirmed cases and states which have lower COVID-19 cases in the following metrics.</a:t>
            </a:r>
          </a:p>
          <a:p>
            <a:r>
              <a:rPr lang="en-US" sz="1600" dirty="0"/>
              <a:t>1) Transit metric</a:t>
            </a:r>
          </a:p>
          <a:p>
            <a:r>
              <a:rPr lang="en-US" sz="1600" dirty="0"/>
              <a:t>2) Temperature metric</a:t>
            </a:r>
          </a:p>
          <a:p>
            <a:r>
              <a:rPr lang="en-US" sz="1600" dirty="0"/>
              <a:t>- We also observed 14 day moving avg data have better correlation with the metrics,</a:t>
            </a:r>
          </a:p>
          <a:p>
            <a:r>
              <a:rPr lang="en-US" sz="1600" dirty="0"/>
              <a:t>- We need to study/focus more on transit related phenomenon and temperature related features. </a:t>
            </a:r>
          </a:p>
          <a:p>
            <a:r>
              <a:rPr lang="en-US" sz="1600" dirty="0"/>
              <a:t>- Further studies will surely help on predicting when and where COVID-19 spread will occur.</a:t>
            </a:r>
          </a:p>
          <a:p>
            <a:br>
              <a:rPr lang="en-US" sz="1600" dirty="0"/>
            </a:b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845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COVID-19 spread through Mobility and Weather</vt:lpstr>
      <vt:lpstr>Introduction</vt:lpstr>
      <vt:lpstr>Combining Covid Data with Mobility and Weather Data</vt:lpstr>
      <vt:lpstr>Data Analysis </vt:lpstr>
      <vt:lpstr>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Babu Rao</dc:creator>
  <cp:lastModifiedBy>Sai Nikhil</cp:lastModifiedBy>
  <cp:revision>5</cp:revision>
  <dcterms:created xsi:type="dcterms:W3CDTF">2020-05-31T18:03:46Z</dcterms:created>
  <dcterms:modified xsi:type="dcterms:W3CDTF">2020-05-31T18:25:40Z</dcterms:modified>
</cp:coreProperties>
</file>