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custDataLst>
    <p:tags r:id="rId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AC26"/>
    <a:srgbClr val="FEBE57"/>
    <a:srgbClr val="E3615C"/>
    <a:srgbClr val="41A9CC"/>
    <a:srgbClr val="8A6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9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4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8F2A50-169D-42F0-BC9A-DEBD64BCE6DE}" type="datetimeFigureOut">
              <a:rPr lang="en-US" smtClean="0"/>
              <a:t>1/10/22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CFE52F-C45F-4A10-957C-771960142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982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CFE52F-C45F-4A10-957C-7719601427D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9885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CFE52F-C45F-4A10-957C-7719601427D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0329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CFE52F-C45F-4A10-957C-7719601427D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7810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CFE52F-C45F-4A10-957C-7719601427D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1438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CFE52F-C45F-4A10-957C-7719601427D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8945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78B911-0B51-40E7-AE10-9C8DAF9DBB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63F4432-E743-4914-A435-8CF9F28246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05865E3-7E7E-4935-8EC0-8A8965A79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77D77-6729-45E5-BD71-7A338AA5B0F7}" type="datetimeFigureOut">
              <a:rPr lang="en-US" smtClean="0"/>
              <a:t>1/10/22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164FD60-519E-4119-B046-2D5635019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ACE3F05-BF88-4784-BF88-6C41FA22F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A02D4-7680-405C-8D15-55132C7CD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240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C47328-373B-4860-B431-C3EC6575E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BC21258-D5C0-417E-A08F-9BAC2EF1EC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47CFD36-EEE0-4843-A75C-EC3261C2C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77D77-6729-45E5-BD71-7A338AA5B0F7}" type="datetimeFigureOut">
              <a:rPr lang="en-US" smtClean="0"/>
              <a:t>1/10/22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909FC2B-0D0B-428E-AE3F-976D1588A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A69723A-E83A-4692-B975-73CFF855C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A02D4-7680-405C-8D15-55132C7CD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612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7135784B-A6A1-43C6-B73A-1F95AB938E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43BEDAC-0698-42E5-96B3-DC23D658D2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172111D-DF5C-43EB-A11E-C8137C8C3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77D77-6729-45E5-BD71-7A338AA5B0F7}" type="datetimeFigureOut">
              <a:rPr lang="en-US" smtClean="0"/>
              <a:t>1/10/22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7C050D1-1B65-4B29-B949-D279EF09E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0970563-B582-4F61-B66C-874A4420E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A02D4-7680-405C-8D15-55132C7CD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026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64C1C6-A898-44A2-A27C-9638667D5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F3618B6-2016-4F38-8EFF-B98F7DC9A0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56556D9-9AA5-4B40-854B-8048BD191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77D77-6729-45E5-BD71-7A338AA5B0F7}" type="datetimeFigureOut">
              <a:rPr lang="en-US" smtClean="0"/>
              <a:t>1/10/22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0D5EB66-5F43-43CD-ACC6-47CED859B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18C83B8-2338-4EF5-9AC6-26B3B4A45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A02D4-7680-405C-8D15-55132C7CD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985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E5E76C-12EC-40B4-8641-63E7E21CF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8354BA2-67F3-4E3A-BDB7-6F47E1421B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CAF48DF-0E83-42CF-AAB1-C215A1402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77D77-6729-45E5-BD71-7A338AA5B0F7}" type="datetimeFigureOut">
              <a:rPr lang="en-US" smtClean="0"/>
              <a:t>1/10/22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FB30D22-E866-40F9-AFDD-3584B5456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F9FF110-4B38-4C95-921F-43B5C8D6E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A02D4-7680-405C-8D15-55132C7CD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726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1ECAB9-1AB6-481F-9AA7-123FF31E5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D045B9C-EC07-4BEF-B9A9-54966019C9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19D1E9C-B963-4094-8C37-1CECC6FC48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9602F26-A721-4BB8-9E7B-1D7E22EC8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77D77-6729-45E5-BD71-7A338AA5B0F7}" type="datetimeFigureOut">
              <a:rPr lang="en-US" smtClean="0"/>
              <a:t>1/10/22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474435F-DE4F-47C0-ABBE-D45FF933C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CE1B9E2-E5C1-4572-9EFF-0504C1C84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A02D4-7680-405C-8D15-55132C7CD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70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ABA568-703A-4549-99AB-02226DE80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64504F8-046B-47DD-9C5F-129271DED3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9414A43-EE42-4AC6-BCFC-A4D8DECC99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2166E14-B9B6-4DA2-97F5-7C03E1AB77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928D13D-CAC2-48AF-A0B5-AEDC170D17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563F941-12B0-483C-A73F-DB52C2324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77D77-6729-45E5-BD71-7A338AA5B0F7}" type="datetimeFigureOut">
              <a:rPr lang="en-US" smtClean="0"/>
              <a:t>1/10/22</a:t>
            </a:fld>
            <a:endParaRPr lang="en-US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5752A1D-877E-4287-AADB-5FEFD8F57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35640A4-BBA5-4AD9-A2C8-BF5267AA7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A02D4-7680-405C-8D15-55132C7CD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493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9A26D5-91A6-49A4-A5B3-BFA941DC1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5DF562A-1298-47CB-A0C7-6C449FEE9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77D77-6729-45E5-BD71-7A338AA5B0F7}" type="datetimeFigureOut">
              <a:rPr lang="en-US" smtClean="0"/>
              <a:t>1/10/22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DEF9479-139F-4DD8-8D40-31CEDF7CB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4D113EE-DF0A-4C3A-81A6-8CC0C0629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A02D4-7680-405C-8D15-55132C7CD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014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AD09D65-1785-440F-B143-E5D9BB699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77D77-6729-45E5-BD71-7A338AA5B0F7}" type="datetimeFigureOut">
              <a:rPr lang="en-US" smtClean="0"/>
              <a:t>1/10/22</a:t>
            </a:fld>
            <a:endParaRPr lang="en-US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25CC994-DB97-4A6F-914A-AAAA0FACE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C3D0909-D891-4868-9B1D-4F7DB8474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A02D4-7680-405C-8D15-55132C7CDD9B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46A67A3-46E7-475D-8D81-A650F9D57158}"/>
              </a:ext>
            </a:extLst>
          </p:cNvPr>
          <p:cNvSpPr/>
          <p:nvPr userDrawn="1"/>
        </p:nvSpPr>
        <p:spPr>
          <a:xfrm>
            <a:off x="0" y="3864429"/>
            <a:ext cx="12192000" cy="299357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54967175-9512-4E69-B234-86BE83FBEA2B}"/>
              </a:ext>
            </a:extLst>
          </p:cNvPr>
          <p:cNvSpPr txBox="1"/>
          <p:nvPr userDrawn="1"/>
        </p:nvSpPr>
        <p:spPr>
          <a:xfrm>
            <a:off x="1933162" y="803407"/>
            <a:ext cx="832567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chemeClr val="tx1">
                    <a:lumMod val="85000"/>
                    <a:lumOff val="15000"/>
                  </a:schemeClr>
                </a:solidFill>
                <a:latin typeface="Bebas" pitchFamily="2" charset="0"/>
              </a:rPr>
              <a:t>THIS IS your Course Title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1EF87804-51FC-4E71-9F5B-AF88EC5572B2}"/>
              </a:ext>
            </a:extLst>
          </p:cNvPr>
          <p:cNvSpPr txBox="1"/>
          <p:nvPr userDrawn="1"/>
        </p:nvSpPr>
        <p:spPr>
          <a:xfrm>
            <a:off x="3900175" y="1819070"/>
            <a:ext cx="4777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Georgia" panose="02040502050405020303" pitchFamily="18" charset="0"/>
              </a:rPr>
              <a:t>Click on the flip cards to view the definitions.</a:t>
            </a:r>
          </a:p>
        </p:txBody>
      </p:sp>
    </p:spTree>
    <p:extLst>
      <p:ext uri="{BB962C8B-B14F-4D97-AF65-F5344CB8AC3E}">
        <p14:creationId xmlns:p14="http://schemas.microsoft.com/office/powerpoint/2010/main" val="2329679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3F88F2-9479-4402-82C4-D47E0772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19133E8-8170-4D12-8DB8-96290EB45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84E8123-26EC-43C9-8DC0-5A07497F19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A846BF3-AD2E-442D-A26F-3CEC66968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77D77-6729-45E5-BD71-7A338AA5B0F7}" type="datetimeFigureOut">
              <a:rPr lang="en-US" smtClean="0"/>
              <a:t>1/10/22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A5906BE-9C6E-4222-AA08-8BE0A516A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B584DF0-8E8A-46D8-A4B1-06F3D7B27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A02D4-7680-405C-8D15-55132C7CD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567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EA54B9-E007-4C6C-94A3-880F0EDCB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93A73E9-6ABF-4BCA-92CD-DE01AF7CEA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3B75B08-DFCD-434D-A75C-7956B52F31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734D711-2990-42A2-894D-131C53C99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77D77-6729-45E5-BD71-7A338AA5B0F7}" type="datetimeFigureOut">
              <a:rPr lang="en-US" smtClean="0"/>
              <a:t>1/10/22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AD30F95-611D-48A6-9F46-074768CD2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206506C-F6B7-416B-AE55-CAAC19050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A02D4-7680-405C-8D15-55132C7CD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924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E5A14C6-18D1-4446-B8C2-5E0691CF5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9E75E36-0C17-4810-AA6D-95A5404D8B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C5B230F-89C4-4808-A8E2-5D3C0D7EF9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877D77-6729-45E5-BD71-7A338AA5B0F7}" type="datetimeFigureOut">
              <a:rPr lang="en-US" smtClean="0"/>
              <a:t>1/10/22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F0E70B2-9CC6-4724-92E2-EA485B7C02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FF72359-FC6D-4C6E-B0F2-86B854302A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3A02D4-7680-405C-8D15-55132C7CD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216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slide" Target="slide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Relationship Id="rId6" Type="http://schemas.openxmlformats.org/officeDocument/2006/relationships/slide" Target="slide4.xml"/><Relationship Id="rId5" Type="http://schemas.openxmlformats.org/officeDocument/2006/relationships/slide" Target="slide3.xml"/><Relationship Id="rId4" Type="http://schemas.openxmlformats.org/officeDocument/2006/relationships/slide" Target="slide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slide" Target="slide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Relationship Id="rId6" Type="http://schemas.openxmlformats.org/officeDocument/2006/relationships/slide" Target="slide4.xml"/><Relationship Id="rId5" Type="http://schemas.openxmlformats.org/officeDocument/2006/relationships/slide" Target="slide3.xml"/><Relationship Id="rId4" Type="http://schemas.openxmlformats.org/officeDocument/2006/relationships/slide" Target="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slide" Target="slide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Relationship Id="rId6" Type="http://schemas.openxmlformats.org/officeDocument/2006/relationships/slide" Target="slide4.xml"/><Relationship Id="rId5" Type="http://schemas.openxmlformats.org/officeDocument/2006/relationships/slide" Target="slide1.xml"/><Relationship Id="rId4" Type="http://schemas.openxmlformats.org/officeDocument/2006/relationships/slide" Target="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slide" Target="slide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Relationship Id="rId6" Type="http://schemas.openxmlformats.org/officeDocument/2006/relationships/slide" Target="slide1.xml"/><Relationship Id="rId5" Type="http://schemas.openxmlformats.org/officeDocument/2006/relationships/slide" Target="slide3.xml"/><Relationship Id="rId4" Type="http://schemas.openxmlformats.org/officeDocument/2006/relationships/slide" Target="sl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slide" Target="slide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Relationship Id="rId6" Type="http://schemas.openxmlformats.org/officeDocument/2006/relationships/slide" Target="slide4.xml"/><Relationship Id="rId5" Type="http://schemas.openxmlformats.org/officeDocument/2006/relationships/slide" Target="slide3.xml"/><Relationship Id="rId4" Type="http://schemas.openxmlformats.org/officeDocument/2006/relationships/slide" Target="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hlinkClick r:id="rId4" action="ppaction://hlinksldjump"/>
            <a:extLst>
              <a:ext uri="{FF2B5EF4-FFF2-40B4-BE49-F238E27FC236}">
                <a16:creationId xmlns:a16="http://schemas.microsoft.com/office/drawing/2014/main" id="{2FC335F1-B6C0-4012-BC07-9FAC902D321C}"/>
              </a:ext>
            </a:extLst>
          </p:cNvPr>
          <p:cNvSpPr/>
          <p:nvPr/>
        </p:nvSpPr>
        <p:spPr>
          <a:xfrm>
            <a:off x="424834" y="3129703"/>
            <a:ext cx="2516957" cy="3327662"/>
          </a:xfrm>
          <a:prstGeom prst="roundRect">
            <a:avLst>
              <a:gd name="adj" fmla="val 6555"/>
            </a:avLst>
          </a:prstGeom>
          <a:solidFill>
            <a:srgbClr val="8A62B2"/>
          </a:solidFill>
          <a:ln w="28575">
            <a:solidFill>
              <a:srgbClr val="8A62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Bebas" pitchFamily="2" charset="0"/>
                <a:ea typeface="Roboto" panose="02000000000000000000" pitchFamily="2" charset="0"/>
                <a:cs typeface="Roboto" panose="02000000000000000000" pitchFamily="2" charset="0"/>
              </a:rPr>
              <a:t>Vocabulary Word</a:t>
            </a:r>
          </a:p>
        </p:txBody>
      </p:sp>
      <p:sp>
        <p:nvSpPr>
          <p:cNvPr id="8" name="Rectangle : coins arrondis 7">
            <a:hlinkClick r:id="rId5" action="ppaction://hlinksldjump"/>
            <a:extLst>
              <a:ext uri="{FF2B5EF4-FFF2-40B4-BE49-F238E27FC236}">
                <a16:creationId xmlns:a16="http://schemas.microsoft.com/office/drawing/2014/main" id="{A1C3C83C-C96C-402A-A7D0-1673CD3A7F51}"/>
              </a:ext>
            </a:extLst>
          </p:cNvPr>
          <p:cNvSpPr/>
          <p:nvPr/>
        </p:nvSpPr>
        <p:spPr>
          <a:xfrm>
            <a:off x="3366625" y="3129703"/>
            <a:ext cx="2516957" cy="3327662"/>
          </a:xfrm>
          <a:prstGeom prst="roundRect">
            <a:avLst>
              <a:gd name="adj" fmla="val 6555"/>
            </a:avLst>
          </a:prstGeom>
          <a:solidFill>
            <a:schemeClr val="accent2"/>
          </a:solidFill>
          <a:ln w="28575">
            <a:solidFill>
              <a:srgbClr val="41A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latin typeface="Bebas" pitchFamily="2" charset="0"/>
                <a:ea typeface="Roboto" panose="02000000000000000000" pitchFamily="2" charset="0"/>
                <a:cs typeface="Roboto" panose="02000000000000000000" pitchFamily="2" charset="0"/>
              </a:rPr>
              <a:t>Vocabulary Word</a:t>
            </a:r>
          </a:p>
        </p:txBody>
      </p:sp>
      <p:sp>
        <p:nvSpPr>
          <p:cNvPr id="9" name="Rectangle : coins arrondis 8">
            <a:hlinkClick r:id="rId6" action="ppaction://hlinksldjump"/>
            <a:extLst>
              <a:ext uri="{FF2B5EF4-FFF2-40B4-BE49-F238E27FC236}">
                <a16:creationId xmlns:a16="http://schemas.microsoft.com/office/drawing/2014/main" id="{68D85328-DE58-47DF-B0CF-D41ECCC4BC4D}"/>
              </a:ext>
            </a:extLst>
          </p:cNvPr>
          <p:cNvSpPr/>
          <p:nvPr/>
        </p:nvSpPr>
        <p:spPr>
          <a:xfrm>
            <a:off x="6308416" y="3146200"/>
            <a:ext cx="2516957" cy="3327662"/>
          </a:xfrm>
          <a:prstGeom prst="roundRect">
            <a:avLst>
              <a:gd name="adj" fmla="val 6555"/>
            </a:avLst>
          </a:prstGeom>
          <a:solidFill>
            <a:schemeClr val="accent3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latin typeface="Bebas" pitchFamily="2" charset="0"/>
                <a:ea typeface="Roboto" panose="02000000000000000000" pitchFamily="2" charset="0"/>
                <a:cs typeface="Roboto" panose="02000000000000000000" pitchFamily="2" charset="0"/>
              </a:rPr>
              <a:t>Vocabulary Word</a:t>
            </a:r>
          </a:p>
        </p:txBody>
      </p:sp>
      <p:sp>
        <p:nvSpPr>
          <p:cNvPr id="10" name="Rectangle : coins arrondis 9">
            <a:hlinkClick r:id="rId7" action="ppaction://hlinksldjump"/>
            <a:extLst>
              <a:ext uri="{FF2B5EF4-FFF2-40B4-BE49-F238E27FC236}">
                <a16:creationId xmlns:a16="http://schemas.microsoft.com/office/drawing/2014/main" id="{A2D2FAAE-BF89-4FD1-92EC-E96AC81860D1}"/>
              </a:ext>
            </a:extLst>
          </p:cNvPr>
          <p:cNvSpPr/>
          <p:nvPr/>
        </p:nvSpPr>
        <p:spPr>
          <a:xfrm>
            <a:off x="9250207" y="3146200"/>
            <a:ext cx="2516957" cy="3327662"/>
          </a:xfrm>
          <a:prstGeom prst="roundRect">
            <a:avLst>
              <a:gd name="adj" fmla="val 6555"/>
            </a:avLst>
          </a:prstGeom>
          <a:solidFill>
            <a:schemeClr val="accent4"/>
          </a:solidFill>
          <a:ln w="28575">
            <a:solidFill>
              <a:srgbClr val="FEB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latin typeface="Bebas" pitchFamily="2" charset="0"/>
                <a:ea typeface="Roboto" panose="02000000000000000000" pitchFamily="2" charset="0"/>
                <a:cs typeface="Roboto" panose="02000000000000000000" pitchFamily="2" charset="0"/>
              </a:rPr>
              <a:t>Vocabulary Word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69153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 : coins arrondis 5">
            <a:hlinkClick r:id="rId4" action="ppaction://hlinksldjump"/>
            <a:extLst>
              <a:ext uri="{FF2B5EF4-FFF2-40B4-BE49-F238E27FC236}">
                <a16:creationId xmlns:a16="http://schemas.microsoft.com/office/drawing/2014/main" id="{E1C2EBA0-80A3-48C0-8456-225E6AB4C6C9}"/>
              </a:ext>
            </a:extLst>
          </p:cNvPr>
          <p:cNvSpPr/>
          <p:nvPr/>
        </p:nvSpPr>
        <p:spPr>
          <a:xfrm>
            <a:off x="424834" y="3146200"/>
            <a:ext cx="2516957" cy="3327662"/>
          </a:xfrm>
          <a:prstGeom prst="roundRect">
            <a:avLst>
              <a:gd name="adj" fmla="val 6555"/>
            </a:avLst>
          </a:prstGeom>
          <a:solidFill>
            <a:schemeClr val="bg1"/>
          </a:solidFill>
          <a:ln w="76200">
            <a:solidFill>
              <a:srgbClr val="8A62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>
                <a:solidFill>
                  <a:srgbClr val="8A62B2"/>
                </a:solidFill>
                <a:latin typeface="Georgia" panose="02040502050405020303" pitchFamily="18" charset="0"/>
              </a:rPr>
              <a:t>This is where you should put the definition of the vocabulary word on the other side.</a:t>
            </a:r>
          </a:p>
        </p:txBody>
      </p:sp>
      <p:sp>
        <p:nvSpPr>
          <p:cNvPr id="7" name="Rectangle : coins arrondis 6">
            <a:hlinkClick r:id="rId5" action="ppaction://hlinksldjump"/>
            <a:extLst>
              <a:ext uri="{FF2B5EF4-FFF2-40B4-BE49-F238E27FC236}">
                <a16:creationId xmlns:a16="http://schemas.microsoft.com/office/drawing/2014/main" id="{0D61955B-CA64-4827-B360-F4B5DA0855FE}"/>
              </a:ext>
            </a:extLst>
          </p:cNvPr>
          <p:cNvSpPr/>
          <p:nvPr/>
        </p:nvSpPr>
        <p:spPr>
          <a:xfrm>
            <a:off x="3366625" y="3129703"/>
            <a:ext cx="2516957" cy="3327662"/>
          </a:xfrm>
          <a:prstGeom prst="roundRect">
            <a:avLst>
              <a:gd name="adj" fmla="val 6555"/>
            </a:avLst>
          </a:prstGeom>
          <a:solidFill>
            <a:schemeClr val="accent2"/>
          </a:solidFill>
          <a:ln w="28575">
            <a:solidFill>
              <a:srgbClr val="41A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latin typeface="Bebas" pitchFamily="2" charset="0"/>
                <a:ea typeface="Roboto" panose="02000000000000000000" pitchFamily="2" charset="0"/>
                <a:cs typeface="Roboto" panose="02000000000000000000" pitchFamily="2" charset="0"/>
              </a:rPr>
              <a:t>Vocabulary Word</a:t>
            </a:r>
          </a:p>
        </p:txBody>
      </p:sp>
      <p:sp>
        <p:nvSpPr>
          <p:cNvPr id="8" name="Rectangle : coins arrondis 7">
            <a:hlinkClick r:id="rId6" action="ppaction://hlinksldjump"/>
            <a:extLst>
              <a:ext uri="{FF2B5EF4-FFF2-40B4-BE49-F238E27FC236}">
                <a16:creationId xmlns:a16="http://schemas.microsoft.com/office/drawing/2014/main" id="{AD1188B6-7669-4409-BEA4-91BFE6408BAA}"/>
              </a:ext>
            </a:extLst>
          </p:cNvPr>
          <p:cNvSpPr/>
          <p:nvPr/>
        </p:nvSpPr>
        <p:spPr>
          <a:xfrm>
            <a:off x="6308416" y="3146200"/>
            <a:ext cx="2516957" cy="3327662"/>
          </a:xfrm>
          <a:prstGeom prst="roundRect">
            <a:avLst>
              <a:gd name="adj" fmla="val 6555"/>
            </a:avLst>
          </a:prstGeom>
          <a:solidFill>
            <a:schemeClr val="accent3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latin typeface="Bebas" pitchFamily="2" charset="0"/>
                <a:ea typeface="Roboto" panose="02000000000000000000" pitchFamily="2" charset="0"/>
                <a:cs typeface="Roboto" panose="02000000000000000000" pitchFamily="2" charset="0"/>
              </a:rPr>
              <a:t>Vocabulary Word</a:t>
            </a:r>
          </a:p>
        </p:txBody>
      </p:sp>
      <p:sp>
        <p:nvSpPr>
          <p:cNvPr id="9" name="Rectangle : coins arrondis 8">
            <a:hlinkClick r:id="rId7" action="ppaction://hlinksldjump"/>
            <a:extLst>
              <a:ext uri="{FF2B5EF4-FFF2-40B4-BE49-F238E27FC236}">
                <a16:creationId xmlns:a16="http://schemas.microsoft.com/office/drawing/2014/main" id="{4421B2E2-F381-4CAA-BCDA-E3F40A648EF3}"/>
              </a:ext>
            </a:extLst>
          </p:cNvPr>
          <p:cNvSpPr/>
          <p:nvPr/>
        </p:nvSpPr>
        <p:spPr>
          <a:xfrm>
            <a:off x="9250207" y="3146200"/>
            <a:ext cx="2516957" cy="3327662"/>
          </a:xfrm>
          <a:prstGeom prst="roundRect">
            <a:avLst>
              <a:gd name="adj" fmla="val 6555"/>
            </a:avLst>
          </a:prstGeom>
          <a:solidFill>
            <a:schemeClr val="accent4"/>
          </a:solidFill>
          <a:ln w="28575">
            <a:solidFill>
              <a:srgbClr val="FEB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latin typeface="Bebas" pitchFamily="2" charset="0"/>
                <a:ea typeface="Roboto" panose="02000000000000000000" pitchFamily="2" charset="0"/>
                <a:cs typeface="Roboto" panose="02000000000000000000" pitchFamily="2" charset="0"/>
              </a:rPr>
              <a:t>Vocabulary Word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A870A0DA-13AD-4404-93F3-CF448CDB110D}"/>
              </a:ext>
            </a:extLst>
          </p:cNvPr>
          <p:cNvSpPr txBox="1"/>
          <p:nvPr/>
        </p:nvSpPr>
        <p:spPr>
          <a:xfrm>
            <a:off x="3900175" y="1819070"/>
            <a:ext cx="4777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Georgia" panose="02040502050405020303" pitchFamily="18" charset="0"/>
              </a:rPr>
              <a:t>Click on the flip cards to view the definitions.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9805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 : coins arrondis 1">
            <a:hlinkClick r:id="rId4" action="ppaction://hlinksldjump"/>
            <a:extLst>
              <a:ext uri="{FF2B5EF4-FFF2-40B4-BE49-F238E27FC236}">
                <a16:creationId xmlns:a16="http://schemas.microsoft.com/office/drawing/2014/main" id="{AFFA723B-9EA9-4B27-98F6-E62FB6ED4415}"/>
              </a:ext>
            </a:extLst>
          </p:cNvPr>
          <p:cNvSpPr/>
          <p:nvPr/>
        </p:nvSpPr>
        <p:spPr>
          <a:xfrm>
            <a:off x="424834" y="3129703"/>
            <a:ext cx="2516957" cy="3327662"/>
          </a:xfrm>
          <a:prstGeom prst="roundRect">
            <a:avLst>
              <a:gd name="adj" fmla="val 6555"/>
            </a:avLst>
          </a:prstGeom>
          <a:solidFill>
            <a:srgbClr val="8A62B2"/>
          </a:solidFill>
          <a:ln w="28575">
            <a:solidFill>
              <a:srgbClr val="8A62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Bebas" pitchFamily="2" charset="0"/>
                <a:ea typeface="Roboto" panose="02000000000000000000" pitchFamily="2" charset="0"/>
                <a:cs typeface="Roboto" panose="02000000000000000000" pitchFamily="2" charset="0"/>
              </a:rPr>
              <a:t>Vocabulary Word</a:t>
            </a:r>
          </a:p>
        </p:txBody>
      </p:sp>
      <p:sp>
        <p:nvSpPr>
          <p:cNvPr id="3" name="Rectangle : coins arrondis 2">
            <a:hlinkClick r:id="rId5" action="ppaction://hlinksldjump"/>
            <a:extLst>
              <a:ext uri="{FF2B5EF4-FFF2-40B4-BE49-F238E27FC236}">
                <a16:creationId xmlns:a16="http://schemas.microsoft.com/office/drawing/2014/main" id="{A6BC25B2-2E65-4A47-9D77-8C91527A210C}"/>
              </a:ext>
            </a:extLst>
          </p:cNvPr>
          <p:cNvSpPr/>
          <p:nvPr/>
        </p:nvSpPr>
        <p:spPr>
          <a:xfrm>
            <a:off x="3366625" y="3129703"/>
            <a:ext cx="2516957" cy="3327662"/>
          </a:xfrm>
          <a:prstGeom prst="roundRect">
            <a:avLst>
              <a:gd name="adj" fmla="val 6555"/>
            </a:avLst>
          </a:prstGeom>
          <a:solidFill>
            <a:schemeClr val="bg1"/>
          </a:solidFill>
          <a:ln w="76200">
            <a:solidFill>
              <a:srgbClr val="41A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rgbClr val="41A9CC"/>
                </a:solidFill>
                <a:latin typeface="Georgia" panose="02040502050405020303" pitchFamily="18" charset="0"/>
              </a:rPr>
              <a:t>This is where you should put the definition of the vocabulary word on the other side.</a:t>
            </a:r>
          </a:p>
        </p:txBody>
      </p:sp>
      <p:sp>
        <p:nvSpPr>
          <p:cNvPr id="4" name="Rectangle : coins arrondis 3">
            <a:hlinkClick r:id="rId6" action="ppaction://hlinksldjump"/>
            <a:extLst>
              <a:ext uri="{FF2B5EF4-FFF2-40B4-BE49-F238E27FC236}">
                <a16:creationId xmlns:a16="http://schemas.microsoft.com/office/drawing/2014/main" id="{FA139377-FDBD-4CBA-B241-473F2747C8CD}"/>
              </a:ext>
            </a:extLst>
          </p:cNvPr>
          <p:cNvSpPr/>
          <p:nvPr/>
        </p:nvSpPr>
        <p:spPr>
          <a:xfrm>
            <a:off x="6308416" y="3146200"/>
            <a:ext cx="2516957" cy="3327662"/>
          </a:xfrm>
          <a:prstGeom prst="roundRect">
            <a:avLst>
              <a:gd name="adj" fmla="val 6555"/>
            </a:avLst>
          </a:prstGeom>
          <a:solidFill>
            <a:schemeClr val="accent3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latin typeface="Bebas" pitchFamily="2" charset="0"/>
                <a:ea typeface="Roboto" panose="02000000000000000000" pitchFamily="2" charset="0"/>
                <a:cs typeface="Roboto" panose="02000000000000000000" pitchFamily="2" charset="0"/>
              </a:rPr>
              <a:t>Vocabulary Word</a:t>
            </a:r>
          </a:p>
        </p:txBody>
      </p:sp>
      <p:sp>
        <p:nvSpPr>
          <p:cNvPr id="5" name="Rectangle : coins arrondis 4">
            <a:hlinkClick r:id="rId7" action="ppaction://hlinksldjump"/>
            <a:extLst>
              <a:ext uri="{FF2B5EF4-FFF2-40B4-BE49-F238E27FC236}">
                <a16:creationId xmlns:a16="http://schemas.microsoft.com/office/drawing/2014/main" id="{E937534D-B116-4AB8-9D90-FA3584799C0C}"/>
              </a:ext>
            </a:extLst>
          </p:cNvPr>
          <p:cNvSpPr/>
          <p:nvPr/>
        </p:nvSpPr>
        <p:spPr>
          <a:xfrm>
            <a:off x="9250207" y="3146200"/>
            <a:ext cx="2516957" cy="3327662"/>
          </a:xfrm>
          <a:prstGeom prst="roundRect">
            <a:avLst>
              <a:gd name="adj" fmla="val 6555"/>
            </a:avLst>
          </a:prstGeom>
          <a:solidFill>
            <a:schemeClr val="accent4"/>
          </a:solidFill>
          <a:ln w="28575">
            <a:solidFill>
              <a:srgbClr val="FEB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latin typeface="Bebas" pitchFamily="2" charset="0"/>
                <a:ea typeface="Roboto" panose="02000000000000000000" pitchFamily="2" charset="0"/>
                <a:cs typeface="Roboto" panose="02000000000000000000" pitchFamily="2" charset="0"/>
              </a:rPr>
              <a:t>Vocabulary Word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86872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 : coins arrondis 1">
            <a:hlinkClick r:id="rId4" action="ppaction://hlinksldjump"/>
            <a:extLst>
              <a:ext uri="{FF2B5EF4-FFF2-40B4-BE49-F238E27FC236}">
                <a16:creationId xmlns:a16="http://schemas.microsoft.com/office/drawing/2014/main" id="{73AD5847-61EF-44A8-A174-CEE79447F3FE}"/>
              </a:ext>
            </a:extLst>
          </p:cNvPr>
          <p:cNvSpPr/>
          <p:nvPr/>
        </p:nvSpPr>
        <p:spPr>
          <a:xfrm>
            <a:off x="424834" y="3129703"/>
            <a:ext cx="2516957" cy="3327662"/>
          </a:xfrm>
          <a:prstGeom prst="roundRect">
            <a:avLst>
              <a:gd name="adj" fmla="val 6555"/>
            </a:avLst>
          </a:prstGeom>
          <a:solidFill>
            <a:srgbClr val="8A62B2"/>
          </a:solidFill>
          <a:ln w="28575">
            <a:solidFill>
              <a:srgbClr val="8A62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Bebas" pitchFamily="2" charset="0"/>
                <a:ea typeface="Roboto" panose="02000000000000000000" pitchFamily="2" charset="0"/>
                <a:cs typeface="Roboto" panose="02000000000000000000" pitchFamily="2" charset="0"/>
              </a:rPr>
              <a:t>Vocabulary Word</a:t>
            </a:r>
          </a:p>
        </p:txBody>
      </p:sp>
      <p:sp>
        <p:nvSpPr>
          <p:cNvPr id="3" name="Rectangle : coins arrondis 2">
            <a:hlinkClick r:id="rId5" action="ppaction://hlinksldjump"/>
            <a:extLst>
              <a:ext uri="{FF2B5EF4-FFF2-40B4-BE49-F238E27FC236}">
                <a16:creationId xmlns:a16="http://schemas.microsoft.com/office/drawing/2014/main" id="{9B6F0E50-DB5E-4F17-92BF-88BE5F0F6A68}"/>
              </a:ext>
            </a:extLst>
          </p:cNvPr>
          <p:cNvSpPr/>
          <p:nvPr/>
        </p:nvSpPr>
        <p:spPr>
          <a:xfrm>
            <a:off x="3366625" y="3129703"/>
            <a:ext cx="2516957" cy="3327662"/>
          </a:xfrm>
          <a:prstGeom prst="roundRect">
            <a:avLst>
              <a:gd name="adj" fmla="val 6555"/>
            </a:avLst>
          </a:prstGeom>
          <a:solidFill>
            <a:schemeClr val="accent2"/>
          </a:solidFill>
          <a:ln w="28575">
            <a:solidFill>
              <a:srgbClr val="41A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latin typeface="Bebas" pitchFamily="2" charset="0"/>
                <a:ea typeface="Roboto" panose="02000000000000000000" pitchFamily="2" charset="0"/>
                <a:cs typeface="Roboto" panose="02000000000000000000" pitchFamily="2" charset="0"/>
              </a:rPr>
              <a:t>Vocabulary Word</a:t>
            </a:r>
          </a:p>
        </p:txBody>
      </p:sp>
      <p:sp>
        <p:nvSpPr>
          <p:cNvPr id="4" name="Rectangle : coins arrondis 3">
            <a:hlinkClick r:id="rId6" action="ppaction://hlinksldjump"/>
            <a:extLst>
              <a:ext uri="{FF2B5EF4-FFF2-40B4-BE49-F238E27FC236}">
                <a16:creationId xmlns:a16="http://schemas.microsoft.com/office/drawing/2014/main" id="{66482971-D189-42B7-91EC-8F7885BAAF16}"/>
              </a:ext>
            </a:extLst>
          </p:cNvPr>
          <p:cNvSpPr/>
          <p:nvPr/>
        </p:nvSpPr>
        <p:spPr>
          <a:xfrm>
            <a:off x="6308416" y="3146200"/>
            <a:ext cx="2516957" cy="3327662"/>
          </a:xfrm>
          <a:prstGeom prst="roundRect">
            <a:avLst>
              <a:gd name="adj" fmla="val 6555"/>
            </a:avLst>
          </a:prstGeom>
          <a:solidFill>
            <a:schemeClr val="bg1"/>
          </a:solidFill>
          <a:ln w="76200">
            <a:solidFill>
              <a:srgbClr val="E361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rgbClr val="E3615C"/>
                </a:solidFill>
                <a:latin typeface="Georgia" panose="02040502050405020303" pitchFamily="18" charset="0"/>
              </a:rPr>
              <a:t>This is where you should put the definition of the vocabulary word on the other side.</a:t>
            </a:r>
          </a:p>
        </p:txBody>
      </p:sp>
      <p:sp>
        <p:nvSpPr>
          <p:cNvPr id="5" name="Rectangle : coins arrondis 4">
            <a:hlinkClick r:id="rId7" action="ppaction://hlinksldjump"/>
            <a:extLst>
              <a:ext uri="{FF2B5EF4-FFF2-40B4-BE49-F238E27FC236}">
                <a16:creationId xmlns:a16="http://schemas.microsoft.com/office/drawing/2014/main" id="{A84AF64D-65A2-4A27-88F2-9D5A384E5DCB}"/>
              </a:ext>
            </a:extLst>
          </p:cNvPr>
          <p:cNvSpPr/>
          <p:nvPr/>
        </p:nvSpPr>
        <p:spPr>
          <a:xfrm>
            <a:off x="9250207" y="3146200"/>
            <a:ext cx="2516957" cy="3327662"/>
          </a:xfrm>
          <a:prstGeom prst="roundRect">
            <a:avLst>
              <a:gd name="adj" fmla="val 6555"/>
            </a:avLst>
          </a:prstGeom>
          <a:solidFill>
            <a:schemeClr val="accent4"/>
          </a:solidFill>
          <a:ln w="28575">
            <a:solidFill>
              <a:srgbClr val="FEB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latin typeface="Bebas" pitchFamily="2" charset="0"/>
                <a:ea typeface="Roboto" panose="02000000000000000000" pitchFamily="2" charset="0"/>
                <a:cs typeface="Roboto" panose="02000000000000000000" pitchFamily="2" charset="0"/>
              </a:rPr>
              <a:t>Vocabulary Word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54277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 : coins arrondis 1">
            <a:hlinkClick r:id="rId4" action="ppaction://hlinksldjump"/>
            <a:extLst>
              <a:ext uri="{FF2B5EF4-FFF2-40B4-BE49-F238E27FC236}">
                <a16:creationId xmlns:a16="http://schemas.microsoft.com/office/drawing/2014/main" id="{5212853A-7C24-4618-9E2A-93E60AC9CE66}"/>
              </a:ext>
            </a:extLst>
          </p:cNvPr>
          <p:cNvSpPr/>
          <p:nvPr/>
        </p:nvSpPr>
        <p:spPr>
          <a:xfrm>
            <a:off x="424834" y="3129703"/>
            <a:ext cx="2516957" cy="3327662"/>
          </a:xfrm>
          <a:prstGeom prst="roundRect">
            <a:avLst>
              <a:gd name="adj" fmla="val 6555"/>
            </a:avLst>
          </a:prstGeom>
          <a:solidFill>
            <a:srgbClr val="8A62B2"/>
          </a:solidFill>
          <a:ln w="28575">
            <a:solidFill>
              <a:srgbClr val="8A62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Bebas" pitchFamily="2" charset="0"/>
                <a:ea typeface="Roboto" panose="02000000000000000000" pitchFamily="2" charset="0"/>
                <a:cs typeface="Roboto" panose="02000000000000000000" pitchFamily="2" charset="0"/>
              </a:rPr>
              <a:t>Vocabulary Word</a:t>
            </a:r>
          </a:p>
        </p:txBody>
      </p:sp>
      <p:sp>
        <p:nvSpPr>
          <p:cNvPr id="3" name="Rectangle : coins arrondis 2">
            <a:hlinkClick r:id="rId5" action="ppaction://hlinksldjump"/>
            <a:extLst>
              <a:ext uri="{FF2B5EF4-FFF2-40B4-BE49-F238E27FC236}">
                <a16:creationId xmlns:a16="http://schemas.microsoft.com/office/drawing/2014/main" id="{5C2B3E19-C2E8-46B3-BEAB-15426EF8337D}"/>
              </a:ext>
            </a:extLst>
          </p:cNvPr>
          <p:cNvSpPr/>
          <p:nvPr/>
        </p:nvSpPr>
        <p:spPr>
          <a:xfrm>
            <a:off x="3366625" y="3129703"/>
            <a:ext cx="2516957" cy="3327662"/>
          </a:xfrm>
          <a:prstGeom prst="roundRect">
            <a:avLst>
              <a:gd name="adj" fmla="val 6555"/>
            </a:avLst>
          </a:prstGeom>
          <a:solidFill>
            <a:schemeClr val="accent2"/>
          </a:solidFill>
          <a:ln w="28575">
            <a:solidFill>
              <a:srgbClr val="41A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latin typeface="Bebas" pitchFamily="2" charset="0"/>
                <a:ea typeface="Roboto" panose="02000000000000000000" pitchFamily="2" charset="0"/>
                <a:cs typeface="Roboto" panose="02000000000000000000" pitchFamily="2" charset="0"/>
              </a:rPr>
              <a:t>Vocabulary Word</a:t>
            </a:r>
          </a:p>
        </p:txBody>
      </p:sp>
      <p:sp>
        <p:nvSpPr>
          <p:cNvPr id="4" name="Rectangle : coins arrondis 3">
            <a:hlinkClick r:id="rId6" action="ppaction://hlinksldjump"/>
            <a:extLst>
              <a:ext uri="{FF2B5EF4-FFF2-40B4-BE49-F238E27FC236}">
                <a16:creationId xmlns:a16="http://schemas.microsoft.com/office/drawing/2014/main" id="{5887CF4B-40A0-4ECB-8E72-DB93A2CA554E}"/>
              </a:ext>
            </a:extLst>
          </p:cNvPr>
          <p:cNvSpPr/>
          <p:nvPr/>
        </p:nvSpPr>
        <p:spPr>
          <a:xfrm>
            <a:off x="6308416" y="3146200"/>
            <a:ext cx="2516957" cy="3327662"/>
          </a:xfrm>
          <a:prstGeom prst="roundRect">
            <a:avLst>
              <a:gd name="adj" fmla="val 6555"/>
            </a:avLst>
          </a:prstGeom>
          <a:solidFill>
            <a:schemeClr val="accent3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latin typeface="Bebas" pitchFamily="2" charset="0"/>
                <a:ea typeface="Roboto" panose="02000000000000000000" pitchFamily="2" charset="0"/>
                <a:cs typeface="Roboto" panose="02000000000000000000" pitchFamily="2" charset="0"/>
              </a:rPr>
              <a:t>Vocabulary Word</a:t>
            </a:r>
          </a:p>
        </p:txBody>
      </p:sp>
      <p:sp>
        <p:nvSpPr>
          <p:cNvPr id="5" name="Rectangle : coins arrondis 4">
            <a:hlinkClick r:id="rId7" action="ppaction://hlinksldjump"/>
            <a:extLst>
              <a:ext uri="{FF2B5EF4-FFF2-40B4-BE49-F238E27FC236}">
                <a16:creationId xmlns:a16="http://schemas.microsoft.com/office/drawing/2014/main" id="{C41447D5-EDB7-477F-9519-3F3BD37DA5E1}"/>
              </a:ext>
            </a:extLst>
          </p:cNvPr>
          <p:cNvSpPr/>
          <p:nvPr/>
        </p:nvSpPr>
        <p:spPr>
          <a:xfrm>
            <a:off x="9250207" y="3146200"/>
            <a:ext cx="2516957" cy="3327662"/>
          </a:xfrm>
          <a:prstGeom prst="roundRect">
            <a:avLst>
              <a:gd name="adj" fmla="val 6555"/>
            </a:avLst>
          </a:prstGeom>
          <a:solidFill>
            <a:schemeClr val="bg1"/>
          </a:solidFill>
          <a:ln w="76200">
            <a:solidFill>
              <a:srgbClr val="FEB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rgbClr val="FEAC26"/>
                </a:solidFill>
                <a:latin typeface="Georgia" panose="02040502050405020303" pitchFamily="18" charset="0"/>
              </a:rPr>
              <a:t>This is where you should put the definition of the vocabulary word on the other side.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9490614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1"/>
  <p:tag name="ARTICULATE_REFERENCE_ID" val="30b75c4f-3c54-488f-81b3-c2ed51e4bc39"/>
  <p:tag name="ARTICULATE_REFERENCE_COUNT" val="0"/>
  <p:tag name="ARTICULATE_PLAYER_GLOSSARY_XML" val="&lt;?xml version=&quot;1.0&quot; encoding=&quot;utf-16&quot;?&gt;&lt;glossary xmlns:xsi=&quot;http://www.w3.org/2001/XMLSchema-instance&quot; xmlns:xsd=&quot;http://www.w3.org/2001/XMLSchema&quot;&gt;&lt;terms /&gt;&lt;/glossary&gt;"/>
  <p:tag name="ARTICULATE_SLIDE_COUNT" val="5"/>
  <p:tag name="ARTICULATE_DESIGN_ID_THÈME OFFICE" val="63GbuUQQjwZ"/>
  <p:tag name="TAG_BACKING_FORM_KEY" val="2164392-\\mac\home\desktop\flashcards.pptx"/>
  <p:tag name="ARTICULATE_PRESENTER_VERSION" val="8"/>
  <p:tag name="ARTICULATE_USED_PAGE_ORIENTATION" val="1"/>
  <p:tag name="ARTICULATE_USED_PAGE_SIZE" val="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NAV_LEVEL" val="1"/>
  <p:tag name="ARTICULATE_TOC_EXPANDED" val="True"/>
  <p:tag name="ARTICULATE_SLIDE_PRESENTER_GUID" val="06f723b2-2046-4c25-8e2f-35a82861d983"/>
  <p:tag name="ARTICULATE_SLIDE_PAUSE" val="1"/>
  <p:tag name="ARTICULATE_HIDE_SLIDE" val="0"/>
  <p:tag name="ARTICULATE_PLAYER_CONTROL_PREVIOUS" val="False"/>
  <p:tag name="ARTICULATE_PLAYER_CONTROL_NEXT" val="False"/>
  <p:tag name="AUDIO_ID" val="256"/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NAV_LEVEL" val="1"/>
  <p:tag name="ARTICULATE_TOC_EXPANDED" val="True"/>
  <p:tag name="ARTICULATE_SLIDE_PRESENTER_GUID" val="06f723b2-2046-4c25-8e2f-35a82861d983"/>
  <p:tag name="ARTICULATE_SLIDE_PAUSE" val="1"/>
  <p:tag name="ARTICULATE_HIDE_SLIDE" val="0"/>
  <p:tag name="ARTICULATE_PLAYER_CONTROL_PREVIOUS" val="False"/>
  <p:tag name="ARTICULATE_PLAYER_CONTROL_NEXT" val="False"/>
  <p:tag name="AUDIO_ID" val="257"/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NAV_LEVEL" val="1"/>
  <p:tag name="ARTICULATE_TOC_EXPANDED" val="True"/>
  <p:tag name="ARTICULATE_SLIDE_PRESENTER_GUID" val="06f723b2-2046-4c25-8e2f-35a82861d983"/>
  <p:tag name="ARTICULATE_SLIDE_PAUSE" val="1"/>
  <p:tag name="ARTICULATE_HIDE_SLIDE" val="0"/>
  <p:tag name="ARTICULATE_PLAYER_CONTROL_PREVIOUS" val="False"/>
  <p:tag name="ARTICULATE_PLAYER_CONTROL_NEXT" val="False"/>
  <p:tag name="AUDIO_ID" val="258"/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NAV_LEVEL" val="1"/>
  <p:tag name="ARTICULATE_TOC_EXPANDED" val="True"/>
  <p:tag name="ARTICULATE_SLIDE_PRESENTER_GUID" val="06f723b2-2046-4c25-8e2f-35a82861d983"/>
  <p:tag name="ARTICULATE_SLIDE_PAUSE" val="1"/>
  <p:tag name="ARTICULATE_HIDE_SLIDE" val="0"/>
  <p:tag name="ARTICULATE_PLAYER_CONTROL_PREVIOUS" val="False"/>
  <p:tag name="ARTICULATE_PLAYER_CONTROL_NEXT" val="False"/>
  <p:tag name="AUDIO_ID" val="259"/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NAV_LEVEL" val="1"/>
  <p:tag name="ARTICULATE_TOC_EXPANDED" val="True"/>
  <p:tag name="ARTICULATE_SLIDE_PRESENTER_GUID" val="06f723b2-2046-4c25-8e2f-35a82861d983"/>
  <p:tag name="ARTICULATE_SLIDE_PAUSE" val="1"/>
  <p:tag name="ARTICULATE_HIDE_SLIDE" val="0"/>
  <p:tag name="ARTICULATE_PLAYER_CONTROL_PREVIOUS" val="False"/>
  <p:tag name="ARTICULATE_PLAYER_CONTROL_NEXT" val="False"/>
  <p:tag name="AUDIO_ID" val="260"/>
  <p:tag name="ARTICULATE_SLIDE_THUMBNAIL_REFRESH" val="1"/>
</p:tagLst>
</file>

<file path=ppt/theme/theme1.xml><?xml version="1.0" encoding="utf-8"?>
<a:theme xmlns:a="http://schemas.openxmlformats.org/drawingml/2006/main" name="Thème Office">
  <a:themeElements>
    <a:clrScheme name="Flashy">
      <a:dk1>
        <a:sysClr val="windowText" lastClr="000000"/>
      </a:dk1>
      <a:lt1>
        <a:sysClr val="window" lastClr="FFFFFF"/>
      </a:lt1>
      <a:dk2>
        <a:srgbClr val="41A9CC"/>
      </a:dk2>
      <a:lt2>
        <a:srgbClr val="E7E6E6"/>
      </a:lt2>
      <a:accent1>
        <a:srgbClr val="8A62B2"/>
      </a:accent1>
      <a:accent2>
        <a:srgbClr val="41A9CC"/>
      </a:accent2>
      <a:accent3>
        <a:srgbClr val="E3615C"/>
      </a:accent3>
      <a:accent4>
        <a:srgbClr val="FEBE57"/>
      </a:accent4>
      <a:accent5>
        <a:srgbClr val="3A3838"/>
      </a:accent5>
      <a:accent6>
        <a:srgbClr val="D8D8D8"/>
      </a:accent6>
      <a:hlink>
        <a:srgbClr val="41A9CC"/>
      </a:hlink>
      <a:folHlink>
        <a:srgbClr val="8A6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115</Words>
  <Application>Microsoft Macintosh PowerPoint</Application>
  <PresentationFormat>Widescreen</PresentationFormat>
  <Paragraphs>26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Bebas</vt:lpstr>
      <vt:lpstr>Calibri</vt:lpstr>
      <vt:lpstr>Calibri Light</vt:lpstr>
      <vt:lpstr>Georgia</vt:lpstr>
      <vt:lpstr>Thème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Allison</dc:creator>
  <cp:lastModifiedBy>Gagan Suri</cp:lastModifiedBy>
  <cp:revision>26</cp:revision>
  <dcterms:created xsi:type="dcterms:W3CDTF">2019-02-25T15:07:40Z</dcterms:created>
  <dcterms:modified xsi:type="dcterms:W3CDTF">2022-01-11T04:23:03Z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B0A26A12-6843-478E-BD6A-2BB91DF4C02B</vt:lpwstr>
  </property>
  <property fmtid="{D5CDD505-2E9C-101B-9397-08002B2CF9AE}" pid="3" name="ArticulatePath">
    <vt:lpwstr>Présentation1</vt:lpwstr>
  </property>
  <property fmtid="{D5CDD505-2E9C-101B-9397-08002B2CF9AE}" pid="4" name="ArticulateUseProject">
    <vt:lpwstr>1</vt:lpwstr>
  </property>
  <property fmtid="{D5CDD505-2E9C-101B-9397-08002B2CF9AE}" pid="5" name="ArticulateProjectVersion">
    <vt:lpwstr>8</vt:lpwstr>
  </property>
  <property fmtid="{D5CDD505-2E9C-101B-9397-08002B2CF9AE}" pid="6" name="ArticulateProjectFull">
    <vt:lpwstr>\\Mac\Home\Desktop\flashcards.ppta</vt:lpwstr>
  </property>
</Properties>
</file>