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1F0"/>
    <a:srgbClr val="AACBF2"/>
    <a:srgbClr val="00BCFF"/>
    <a:srgbClr val="73FEFF"/>
    <a:srgbClr val="99CBEB"/>
    <a:srgbClr val="76D6FF"/>
    <a:srgbClr val="00FDE7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7"/>
    <p:restoredTop sz="80334"/>
  </p:normalViewPr>
  <p:slideViewPr>
    <p:cSldViewPr snapToGrid="0" snapToObjects="1">
      <p:cViewPr varScale="1">
        <p:scale>
          <a:sx n="57" d="100"/>
          <a:sy n="57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DCBFE-E5F9-324C-AA25-8F7D328AE88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C6C05-681A-B547-A1B1-747782CF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C6C05-681A-B547-A1B1-747782CFE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Underestimate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study.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expected.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sprint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priority,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finish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(50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left)</a:t>
            </a:r>
            <a:endParaRPr lang="zh-CN" altLang="en-US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Drop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priority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sprint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sprint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3;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Move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sprint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sprint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2.</a:t>
            </a:r>
            <a:endParaRPr lang="zh-CN" alt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C6C05-681A-B547-A1B1-747782CFE3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C6C05-681A-B547-A1B1-747782CFE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C6C05-681A-B547-A1B1-747782CFE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C6C05-681A-B547-A1B1-747782CFE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C6C05-681A-B547-A1B1-747782CFE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0377" y="1069383"/>
            <a:ext cx="9717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IC3</a:t>
            </a:r>
            <a:r>
              <a:rPr lang="zh-CN" altLang="en-US" sz="6000" b="1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b="1" dirty="0" err="1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GatorEvents</a:t>
            </a:r>
            <a:endParaRPr lang="zh-CN" altLang="en-US" sz="6000" b="1" dirty="0" smtClean="0">
              <a:solidFill>
                <a:schemeClr val="tx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6000" b="1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Sprint</a:t>
            </a:r>
            <a:r>
              <a:rPr lang="zh-CN" altLang="en-US" sz="6000" b="1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b="1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6000" b="1" dirty="0">
              <a:solidFill>
                <a:schemeClr val="tx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5223" y="3825074"/>
            <a:ext cx="6949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Presenter: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US" sz="3600" dirty="0" err="1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Vineet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Kaushik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is-IS" altLang="zh-CN" sz="28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10551941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Jiayong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Li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91432219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028" y="755946"/>
            <a:ext cx="697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5C1F0"/>
                </a:solidFill>
              </a:rPr>
              <a:t>What</a:t>
            </a:r>
            <a:r>
              <a:rPr lang="zh-CN" altLang="en-US" sz="4000" b="1" dirty="0" smtClean="0">
                <a:solidFill>
                  <a:srgbClr val="25C1F0"/>
                </a:solidFill>
              </a:rPr>
              <a:t> </a:t>
            </a:r>
            <a:r>
              <a:rPr lang="en-US" altLang="zh-CN" sz="4000" b="1" dirty="0" smtClean="0">
                <a:solidFill>
                  <a:srgbClr val="25C1F0"/>
                </a:solidFill>
              </a:rPr>
              <a:t>we</a:t>
            </a:r>
            <a:r>
              <a:rPr lang="zh-CN" altLang="en-US" sz="4000" b="1" dirty="0" smtClean="0">
                <a:solidFill>
                  <a:srgbClr val="25C1F0"/>
                </a:solidFill>
              </a:rPr>
              <a:t> </a:t>
            </a:r>
            <a:r>
              <a:rPr lang="en-US" altLang="zh-CN" sz="4000" b="1" dirty="0" smtClean="0">
                <a:solidFill>
                  <a:srgbClr val="25C1F0"/>
                </a:solidFill>
              </a:rPr>
              <a:t>did</a:t>
            </a:r>
            <a:endParaRPr lang="en-US" sz="4000" b="1" dirty="0">
              <a:solidFill>
                <a:srgbClr val="25C1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0001" y="1622927"/>
            <a:ext cx="10321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Finished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left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sprint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Took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advise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professor,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downsize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sprint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3.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Implemented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several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mid/low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priority.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Learning.</a:t>
            </a:r>
            <a:r>
              <a:rPr lang="zh-CN" altLang="en-US" sz="2400" dirty="0" smtClean="0"/>
              <a:t> </a:t>
            </a: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028" y="796890"/>
            <a:ext cx="697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5C1F0"/>
                </a:solidFill>
              </a:rPr>
              <a:t>Scrum</a:t>
            </a:r>
            <a:r>
              <a:rPr lang="zh-CN" altLang="en-US" sz="4000" b="1" dirty="0" smtClean="0">
                <a:solidFill>
                  <a:srgbClr val="25C1F0"/>
                </a:solidFill>
              </a:rPr>
              <a:t> </a:t>
            </a:r>
            <a:r>
              <a:rPr lang="en-US" altLang="zh-CN" sz="4000" b="1" dirty="0" smtClean="0">
                <a:solidFill>
                  <a:srgbClr val="25C1F0"/>
                </a:solidFill>
              </a:rPr>
              <a:t>docs</a:t>
            </a:r>
            <a:endParaRPr lang="en-US" sz="4000" b="1" dirty="0">
              <a:solidFill>
                <a:srgbClr val="25C1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129" y="1908431"/>
            <a:ext cx="10321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stories</a:t>
            </a:r>
            <a:r>
              <a:rPr lang="en-US" altLang="zh-CN" sz="2400" dirty="0"/>
              <a:t>.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Sprint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backlog.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Sprint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down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chart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028" y="796890"/>
            <a:ext cx="697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5C1F0"/>
                </a:solidFill>
              </a:rPr>
              <a:t>Hours</a:t>
            </a:r>
            <a:r>
              <a:rPr lang="zh-CN" altLang="en-US" sz="4000" b="1" dirty="0" smtClean="0">
                <a:solidFill>
                  <a:srgbClr val="25C1F0"/>
                </a:solidFill>
              </a:rPr>
              <a:t> </a:t>
            </a:r>
            <a:r>
              <a:rPr lang="en-US" altLang="zh-CN" sz="4000" b="1" dirty="0" smtClean="0">
                <a:solidFill>
                  <a:srgbClr val="25C1F0"/>
                </a:solidFill>
              </a:rPr>
              <a:t>of</a:t>
            </a:r>
            <a:r>
              <a:rPr lang="zh-CN" altLang="en-US" sz="4000" b="1" dirty="0" smtClean="0">
                <a:solidFill>
                  <a:srgbClr val="25C1F0"/>
                </a:solidFill>
              </a:rPr>
              <a:t> </a:t>
            </a:r>
            <a:r>
              <a:rPr lang="en-US" altLang="zh-CN" sz="4000" b="1" dirty="0" smtClean="0">
                <a:solidFill>
                  <a:srgbClr val="25C1F0"/>
                </a:solidFill>
              </a:rPr>
              <a:t>Contribution</a:t>
            </a:r>
            <a:endParaRPr lang="zh-CN" altLang="en-US" sz="4000" b="1" dirty="0" smtClean="0">
              <a:solidFill>
                <a:srgbClr val="25C1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755" y="2244879"/>
            <a:ext cx="9653396" cy="319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	</a:t>
            </a:r>
            <a:r>
              <a:rPr lang="en-US" altLang="zh-CN" sz="2800" b="1" dirty="0" smtClean="0"/>
              <a:t>Total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Points: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215</a:t>
            </a:r>
            <a:endParaRPr lang="zh-CN" altLang="en-US" sz="2800" b="1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Zhaohe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40</a:t>
            </a:r>
            <a:r>
              <a:rPr lang="zh-CN" altLang="en-US" sz="2800" dirty="0" smtClean="0"/>
              <a:t>					</a:t>
            </a:r>
            <a:r>
              <a:rPr lang="en-US" altLang="zh-CN" sz="2800" dirty="0" err="1" smtClean="0"/>
              <a:t>Vineet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38</a:t>
            </a:r>
            <a:endParaRPr lang="zh-CN" altLang="en-US" sz="2800" dirty="0" smtClean="0"/>
          </a:p>
          <a:p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Gagan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37</a:t>
            </a:r>
            <a:r>
              <a:rPr lang="zh-CN" altLang="en-US" sz="2800" dirty="0" smtClean="0"/>
              <a:t> 					</a:t>
            </a:r>
            <a:r>
              <a:rPr lang="en-US" altLang="zh-CN" sz="2800" dirty="0" err="1" smtClean="0"/>
              <a:t>Shubham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37</a:t>
            </a:r>
            <a:endParaRPr lang="zh-CN" altLang="en-US" sz="2800" dirty="0" smtClean="0"/>
          </a:p>
          <a:p>
            <a:r>
              <a:rPr lang="zh-CN" altLang="en-US" sz="2800" dirty="0" smtClean="0"/>
              <a:t>	</a:t>
            </a:r>
            <a:r>
              <a:rPr lang="en-US" altLang="zh-CN" sz="2800" dirty="0" smtClean="0"/>
              <a:t>Jiayong: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34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				</a:t>
            </a:r>
            <a:r>
              <a:rPr lang="en-US" altLang="zh-CN" sz="2800" dirty="0" smtClean="0"/>
              <a:t>Long: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29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	</a:t>
            </a:r>
            <a:r>
              <a:rPr lang="en-US" altLang="zh-CN" sz="2800" dirty="0" smtClean="0"/>
              <a:t>Ave: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35.8</a:t>
            </a:r>
            <a:r>
              <a:rPr lang="zh-CN" altLang="en-US" sz="2800" dirty="0" smtClean="0"/>
              <a:t> 						</a:t>
            </a:r>
            <a:r>
              <a:rPr lang="en-US" altLang="zh-CN" sz="2800" dirty="0" smtClean="0"/>
              <a:t>Std.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028" y="796890"/>
            <a:ext cx="697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5C1F0"/>
                </a:solidFill>
              </a:rPr>
              <a:t>What’s</a:t>
            </a:r>
            <a:r>
              <a:rPr lang="zh-CN" altLang="en-US" sz="4000" b="1" dirty="0" smtClean="0">
                <a:solidFill>
                  <a:srgbClr val="25C1F0"/>
                </a:solidFill>
              </a:rPr>
              <a:t> </a:t>
            </a:r>
            <a:r>
              <a:rPr lang="en-US" altLang="zh-CN" sz="4000" b="1" dirty="0" smtClean="0">
                <a:solidFill>
                  <a:srgbClr val="25C1F0"/>
                </a:solidFill>
              </a:rPr>
              <a:t>next</a:t>
            </a:r>
            <a:endParaRPr lang="zh-CN" altLang="en-US" sz="4000" b="1" dirty="0" smtClean="0">
              <a:solidFill>
                <a:srgbClr val="25C1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129" y="1774617"/>
            <a:ext cx="10321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User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stories</a:t>
            </a:r>
            <a:r>
              <a:rPr lang="en-US" altLang="zh-CN" sz="2400" dirty="0"/>
              <a:t>.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Sprint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backlog.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Sprint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down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chart</a:t>
            </a:r>
            <a:endParaRPr lang="zh-CN" altLang="en-US" sz="24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400" dirty="0" smtClean="0"/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175</TotalTime>
  <Words>135</Words>
  <Application>Microsoft Macintosh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Times New Roman</vt:lpstr>
      <vt:lpstr>宋体</vt:lpstr>
      <vt:lpstr>Arial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2015-11-09T01:24:53Z</dcterms:created>
  <dcterms:modified xsi:type="dcterms:W3CDTF">2015-11-09T04:53:07Z</dcterms:modified>
</cp:coreProperties>
</file>