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5A9A"/>
    <a:srgbClr val="002B4A"/>
    <a:srgbClr val="000000"/>
    <a:srgbClr val="39597B"/>
    <a:srgbClr val="F97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5C2C-0DC5-497A-BD06-4A75D8E48AD9}" type="datetimeFigureOut">
              <a:rPr lang="en-US" smtClean="0"/>
              <a:t>09/02/15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B94F-B829-4D01-96FD-39507F84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0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5C2C-0DC5-497A-BD06-4A75D8E48AD9}" type="datetimeFigureOut">
              <a:rPr lang="en-US" smtClean="0"/>
              <a:t>09/02/15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B94F-B829-4D01-96FD-39507F84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5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5C2C-0DC5-497A-BD06-4A75D8E48AD9}" type="datetimeFigureOut">
              <a:rPr lang="en-US" smtClean="0"/>
              <a:t>09/02/15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B94F-B829-4D01-96FD-39507F84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3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5C2C-0DC5-497A-BD06-4A75D8E48AD9}" type="datetimeFigureOut">
              <a:rPr lang="en-US" smtClean="0"/>
              <a:t>09/02/15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B94F-B829-4D01-96FD-39507F84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5C2C-0DC5-497A-BD06-4A75D8E48AD9}" type="datetimeFigureOut">
              <a:rPr lang="en-US" smtClean="0"/>
              <a:t>09/02/15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B94F-B829-4D01-96FD-39507F84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7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5C2C-0DC5-497A-BD06-4A75D8E48AD9}" type="datetimeFigureOut">
              <a:rPr lang="en-US" smtClean="0"/>
              <a:t>09/02/15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B94F-B829-4D01-96FD-39507F84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5C2C-0DC5-497A-BD06-4A75D8E48AD9}" type="datetimeFigureOut">
              <a:rPr lang="en-US" smtClean="0"/>
              <a:t>09/02/15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B94F-B829-4D01-96FD-39507F84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2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5C2C-0DC5-497A-BD06-4A75D8E48AD9}" type="datetimeFigureOut">
              <a:rPr lang="en-US" smtClean="0"/>
              <a:t>09/02/15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B94F-B829-4D01-96FD-39507F84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3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5C2C-0DC5-497A-BD06-4A75D8E48AD9}" type="datetimeFigureOut">
              <a:rPr lang="en-US" smtClean="0"/>
              <a:t>09/02/15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B94F-B829-4D01-96FD-39507F84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5C2C-0DC5-497A-BD06-4A75D8E48AD9}" type="datetimeFigureOut">
              <a:rPr lang="en-US" smtClean="0"/>
              <a:t>09/02/15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B94F-B829-4D01-96FD-39507F84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0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5C2C-0DC5-497A-BD06-4A75D8E48AD9}" type="datetimeFigureOut">
              <a:rPr lang="en-US" smtClean="0"/>
              <a:t>09/02/15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B94F-B829-4D01-96FD-39507F84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5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15C2C-0DC5-497A-BD06-4A75D8E48AD9}" type="datetimeFigureOut">
              <a:rPr lang="en-US" smtClean="0"/>
              <a:t>09/02/15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0B94F-B829-4D01-96FD-39507F84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7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1683" y="2717558"/>
            <a:ext cx="81093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Software Engineering</a:t>
            </a:r>
            <a:endParaRPr lang="en-US" sz="4800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7862">
            <a:off x="8493165" y="1117904"/>
            <a:ext cx="3199306" cy="3199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83026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07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Who </a:t>
            </a: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9543" y="1079033"/>
            <a:ext cx="118729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Team: IC3</a:t>
            </a:r>
          </a:p>
          <a:p>
            <a:endParaRPr lang="en-US" sz="3200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Gagan Sharma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Shubham Gupta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Jiayong Li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Vineet Kaushik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Chang Long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Zhaohe Xu</a:t>
            </a:r>
            <a:endParaRPr lang="en-US" sz="3200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359" y="2025765"/>
            <a:ext cx="6692322" cy="376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57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07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Problem !!!!!!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672" y="6257925"/>
            <a:ext cx="854782" cy="4808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8188" y="1469374"/>
            <a:ext cx="115227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Hard to look up for events happening on Campus</a:t>
            </a:r>
            <a:br>
              <a:rPr lang="en-US" sz="28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</a:br>
            <a:endParaRPr lang="en-US" sz="2800" dirty="0" smtClean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People have to scroll down a lot of separate web-pages to get relative information</a:t>
            </a:r>
          </a:p>
        </p:txBody>
      </p:sp>
      <p:sp>
        <p:nvSpPr>
          <p:cNvPr id="5" name="AutoShape 2" descr="https://upload.wikimedia.org/wikipedia/en/thumb/1/12/Florida_Gators_logo.svg/1280px-Florida_Gators_logo.svg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10226" y="4707920"/>
            <a:ext cx="81207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One misses out and gets to know later that </a:t>
            </a:r>
            <a:br>
              <a:rPr lang="en-US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US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“James Franco” was here…!!!!!!!!!</a:t>
            </a:r>
            <a:endParaRPr 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11" y="3878547"/>
            <a:ext cx="2644055" cy="2166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62548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900" y="1182459"/>
            <a:ext cx="12191999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97535"/>
                </a:solidFill>
                <a:latin typeface="Century Gothic" panose="020B0502020202020204" pitchFamily="34" charset="0"/>
              </a:rPr>
              <a:t>gator</a:t>
            </a:r>
            <a:r>
              <a:rPr lang="en-US" sz="115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Events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All UF events at one Place</a:t>
            </a:r>
            <a:endParaRPr 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8609">
            <a:off x="4812823" y="2085081"/>
            <a:ext cx="524030" cy="3402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07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Solution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672" y="6257925"/>
            <a:ext cx="854782" cy="4808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071278"/>
            <a:ext cx="121919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Users can search events from various categories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Can receive notifications for favorite events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Organizers can post events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endParaRPr lang="en-US" sz="2800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utoShape 2" descr="https://upload.wikimedia.org/wikipedia/en/thumb/1/12/Florida_Gators_logo.svg/1280px-Florida_Gators_logo.svg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1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07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How </a:t>
            </a: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609" y="1355004"/>
            <a:ext cx="1187291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Interface (UI): Android Application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Back-End: Web Based</a:t>
            </a:r>
          </a:p>
          <a:p>
            <a:endParaRPr lang="en-US" sz="3200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Technologies: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Android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PHP/Python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Oracle MySQL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Apache Web-Server</a:t>
            </a:r>
            <a:endParaRPr lang="en-US" sz="3200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190" y="2592522"/>
            <a:ext cx="2888084" cy="426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35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43202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  <a:latin typeface="Century Gothic" panose="020B0502020202020204" pitchFamily="34" charset="0"/>
              </a:rPr>
              <a:t>Thanks </a:t>
            </a:r>
            <a:r>
              <a:rPr lang="en-US" sz="6000" dirty="0">
                <a:solidFill>
                  <a:srgbClr val="0070C0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</a:t>
            </a:r>
            <a:endParaRPr lang="en-US" sz="6000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672" y="6257925"/>
            <a:ext cx="854782" cy="48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51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86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Gagan Sharma</dc:creator>
  <cp:lastModifiedBy>Gagan Sharma</cp:lastModifiedBy>
  <cp:revision>48</cp:revision>
  <dcterms:created xsi:type="dcterms:W3CDTF">2015-08-31T18:23:12Z</dcterms:created>
  <dcterms:modified xsi:type="dcterms:W3CDTF">2015-09-02T15:47:41Z</dcterms:modified>
</cp:coreProperties>
</file>