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>
                <a:solidFill>
                  <a:schemeClr val="bg1"/>
                </a:solidFill>
              </a:rPr>
              <a:t>linux</a:t>
            </a:r>
            <a:r>
              <a:rPr lang="zh-CN" altLang="zh-CN" b="1">
                <a:solidFill>
                  <a:schemeClr val="bg1"/>
                </a:solidFill>
              </a:rPr>
              <a:t>部署</a:t>
            </a:r>
            <a:r>
              <a:rPr lang="en-US" altLang="zh-CN" b="1">
                <a:solidFill>
                  <a:schemeClr val="bg1"/>
                </a:solidFill>
              </a:rPr>
              <a:t>web</a:t>
            </a:r>
            <a:r>
              <a:rPr lang="zh-CN" altLang="zh-CN" b="1">
                <a:solidFill>
                  <a:schemeClr val="bg1"/>
                </a:solidFill>
              </a:rPr>
              <a:t>工程</a:t>
            </a:r>
            <a:endParaRPr lang="zh-CN" altLang="zh-CN" b="1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chemeClr val="bg1"/>
                </a:solidFill>
              </a:rPr>
              <a:t>服务器购买和配置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使用阿里云</a:t>
            </a:r>
            <a:r>
              <a:rPr lang="en-US" altLang="zh-CN">
                <a:solidFill>
                  <a:schemeClr val="bg1"/>
                </a:solidFill>
              </a:rPr>
              <a:t>ECS</a:t>
            </a:r>
            <a:endParaRPr lang="en-US" altLang="zh-CN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学生专属价格</a:t>
            </a:r>
            <a:r>
              <a:rPr lang="en-US" altLang="zh-CN">
                <a:solidFill>
                  <a:schemeClr val="bg1"/>
                </a:solidFill>
              </a:rPr>
              <a:t>9.9</a:t>
            </a:r>
            <a:r>
              <a:rPr lang="zh-CN" altLang="en-US">
                <a:solidFill>
                  <a:schemeClr val="bg1"/>
                </a:solidFill>
              </a:rPr>
              <a:t>每个月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en-US" altLang="zh-CN">
                <a:solidFill>
                  <a:schemeClr val="bg1"/>
                </a:solidFill>
              </a:rPr>
              <a:t>http://www.aliyun.com</a:t>
            </a:r>
            <a:endParaRPr lang="en-US" altLang="zh-CN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购买</a:t>
            </a:r>
            <a:r>
              <a:rPr lang="en-US" altLang="zh-CN">
                <a:solidFill>
                  <a:schemeClr val="bg1"/>
                </a:solidFill>
              </a:rPr>
              <a:t>ubuntu</a:t>
            </a:r>
            <a:r>
              <a:rPr lang="zh-CN" altLang="en-US">
                <a:solidFill>
                  <a:schemeClr val="bg1"/>
                </a:solidFill>
              </a:rPr>
              <a:t>类型的机器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初始化配置</a:t>
            </a:r>
            <a:r>
              <a:rPr lang="en-US" altLang="zh-CN">
                <a:solidFill>
                  <a:schemeClr val="bg1"/>
                </a:solidFill>
              </a:rPr>
              <a:t>mysql  nginx nodejs </a:t>
            </a:r>
            <a:endParaRPr lang="en-US" altLang="zh-CN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安装</a:t>
            </a:r>
            <a:r>
              <a:rPr lang="en-US" altLang="zh-CN">
                <a:solidFill>
                  <a:schemeClr val="bg1"/>
                </a:solidFill>
              </a:rPr>
              <a:t>git</a:t>
            </a:r>
            <a:endParaRPr lang="en-US" altLang="zh-CN">
              <a:solidFill>
                <a:schemeClr val="bg1"/>
              </a:solidFill>
            </a:endParaRPr>
          </a:p>
          <a:p>
            <a:pPr lvl="1"/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chemeClr val="bg1"/>
                </a:solidFill>
              </a:rPr>
              <a:t>拉取源码和初始化配置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git</a:t>
            </a:r>
            <a:r>
              <a:rPr lang="zh-CN" altLang="en-US">
                <a:solidFill>
                  <a:schemeClr val="bg1"/>
                </a:solidFill>
              </a:rPr>
              <a:t>管理代码，手动拉取代码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调用</a:t>
            </a:r>
            <a:r>
              <a:rPr lang="en-US" altLang="zh-CN">
                <a:solidFill>
                  <a:schemeClr val="bg1"/>
                </a:solidFill>
              </a:rPr>
              <a:t>npm install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后台启动程序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en-US" altLang="zh-CN">
                <a:solidFill>
                  <a:schemeClr val="bg1"/>
                </a:solidFill>
              </a:rPr>
              <a:t>nohup node app &amp;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chemeClr val="bg1"/>
                </a:solidFill>
              </a:rPr>
              <a:t>nginx</a:t>
            </a:r>
            <a:r>
              <a:rPr lang="zh-CN" altLang="en-US" b="1">
                <a:solidFill>
                  <a:schemeClr val="bg1"/>
                </a:solidFill>
              </a:rPr>
              <a:t>配置映射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修改</a:t>
            </a:r>
            <a:r>
              <a:rPr lang="en-US" altLang="zh-CN">
                <a:solidFill>
                  <a:schemeClr val="bg1"/>
                </a:solidFill>
              </a:rPr>
              <a:t>nginx.conf</a:t>
            </a:r>
            <a:r>
              <a:rPr lang="zh-CN" altLang="en-US">
                <a:solidFill>
                  <a:schemeClr val="bg1"/>
                </a:solidFill>
              </a:rPr>
              <a:t>文件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检测</a:t>
            </a:r>
            <a:r>
              <a:rPr lang="en-US" altLang="zh-CN">
                <a:solidFill>
                  <a:schemeClr val="bg1"/>
                </a:solidFill>
              </a:rPr>
              <a:t>nginx.conf</a:t>
            </a:r>
            <a:r>
              <a:rPr lang="zh-CN" altLang="en-US">
                <a:solidFill>
                  <a:schemeClr val="bg1"/>
                </a:solidFill>
              </a:rPr>
              <a:t>的正确性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/sbin/nginx -t -c 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/conf/nginx.conf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nginx</a:t>
            </a:r>
            <a:r>
              <a:rPr lang="zh-CN" altLang="en-US">
                <a:solidFill>
                  <a:schemeClr val="bg1"/>
                </a:solidFill>
              </a:rPr>
              <a:t>平滑启动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/sbin/nginx -s reload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bg1"/>
                </a:solidFill>
              </a:rPr>
              <a:t>可以访问看效果了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b="1">
                <a:solidFill>
                  <a:schemeClr val="bg1"/>
                </a:solidFill>
              </a:rPr>
              <a:t>谢谢观看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演示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linux部署web程序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test</cp:lastModifiedBy>
  <cp:revision>19</cp:revision>
  <dcterms:created xsi:type="dcterms:W3CDTF">2015-05-05T08:02:00Z</dcterms:created>
  <dcterms:modified xsi:type="dcterms:W3CDTF">2017-04-22T05:52:06Z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