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1" r:id="rId7"/>
    <p:sldId id="262" r:id="rId8"/>
    <p:sldId id="282" r:id="rId9"/>
    <p:sldId id="263" r:id="rId10"/>
    <p:sldId id="264" r:id="rId11"/>
    <p:sldId id="260" r:id="rId12"/>
    <p:sldId id="265" r:id="rId13"/>
    <p:sldId id="266" r:id="rId14"/>
    <p:sldId id="267" r:id="rId15"/>
    <p:sldId id="272" r:id="rId16"/>
    <p:sldId id="268" r:id="rId17"/>
    <p:sldId id="269" r:id="rId18"/>
    <p:sldId id="278" r:id="rId19"/>
    <p:sldId id="270" r:id="rId20"/>
    <p:sldId id="271" r:id="rId21"/>
    <p:sldId id="2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p:txBody>
          <a:bodyPr>
            <a:scene3d>
              <a:camera prst="orthographicFront"/>
              <a:lightRig rig="threePt" dir="t"/>
            </a:scene3d>
          </a:bodyPr>
          <a:p>
            <a:r>
              <a:rPr lang="en-US" altLang="zh-CN" b="1">
                <a:solidFill>
                  <a:schemeClr val="accent1">
                    <a:lumMod val="50000"/>
                  </a:schemeClr>
                </a:solidFill>
                <a:effectLst>
                  <a:outerShdw blurRad="38100" dist="25400" dir="5400000" algn="ctr" rotWithShape="0">
                    <a:srgbClr val="6E747A">
                      <a:alpha val="43000"/>
                    </a:srgbClr>
                  </a:outerShdw>
                </a:effectLst>
              </a:rPr>
              <a:t>nodejs</a:t>
            </a:r>
            <a:r>
              <a:rPr lang="zh-CN" altLang="en-US" b="1">
                <a:solidFill>
                  <a:schemeClr val="accent1">
                    <a:lumMod val="50000"/>
                  </a:schemeClr>
                </a:solidFill>
                <a:effectLst>
                  <a:outerShdw blurRad="38100" dist="25400" dir="5400000" algn="ctr" rotWithShape="0">
                    <a:srgbClr val="6E747A">
                      <a:alpha val="43000"/>
                    </a:srgbClr>
                  </a:outerShdw>
                </a:effectLst>
              </a:rPr>
              <a:t>搭建后端服务</a:t>
            </a:r>
            <a:endParaRPr lang="zh-CN" altLang="en-US" b="1">
              <a:solidFill>
                <a:schemeClr val="accent1">
                  <a:lumMod val="50000"/>
                </a:schemeClr>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使用</a:t>
            </a:r>
            <a:r>
              <a:rPr lang="en-US" altLang="zh-CN" b="1">
                <a:solidFill>
                  <a:schemeClr val="accent1">
                    <a:lumMod val="50000"/>
                  </a:schemeClr>
                </a:solidFill>
              </a:rPr>
              <a:t>express</a:t>
            </a:r>
            <a:r>
              <a:rPr lang="zh-CN" altLang="en-US" b="1">
                <a:solidFill>
                  <a:schemeClr val="accent1">
                    <a:lumMod val="50000"/>
                  </a:schemeClr>
                </a:solidFill>
              </a:rPr>
              <a:t>搭建一个</a:t>
            </a:r>
            <a:r>
              <a:rPr lang="en-US" altLang="zh-CN" b="1">
                <a:solidFill>
                  <a:schemeClr val="accent1">
                    <a:lumMod val="50000"/>
                  </a:schemeClr>
                </a:solidFill>
              </a:rPr>
              <a:t>node web </a:t>
            </a:r>
            <a:r>
              <a:rPr lang="zh-CN" altLang="en-US" b="1">
                <a:solidFill>
                  <a:schemeClr val="accent1">
                    <a:lumMod val="50000"/>
                  </a:schemeClr>
                </a:solidFill>
              </a:rPr>
              <a:t>工程</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zh-CN" altLang="en-US">
                <a:solidFill>
                  <a:schemeClr val="accent1">
                    <a:lumMod val="50000"/>
                  </a:schemeClr>
                </a:solidFill>
              </a:rPr>
              <a:t>安装</a:t>
            </a:r>
            <a:r>
              <a:rPr lang="en-US" altLang="zh-CN">
                <a:solidFill>
                  <a:schemeClr val="accent1">
                    <a:lumMod val="50000"/>
                  </a:schemeClr>
                </a:solidFill>
              </a:rPr>
              <a:t>express</a:t>
            </a:r>
            <a:r>
              <a:rPr lang="zh-CN" altLang="en-US">
                <a:solidFill>
                  <a:schemeClr val="accent1">
                    <a:lumMod val="50000"/>
                  </a:schemeClr>
                </a:solidFill>
              </a:rPr>
              <a:t>脚手架</a:t>
            </a:r>
            <a:endParaRPr lang="zh-CN" altLang="en-US">
              <a:solidFill>
                <a:schemeClr val="accent1">
                  <a:lumMod val="50000"/>
                </a:schemeClr>
              </a:solidFill>
            </a:endParaRPr>
          </a:p>
          <a:p>
            <a:pPr lvl="1"/>
            <a:r>
              <a:rPr lang="en-US" altLang="zh-CN">
                <a:solidFill>
                  <a:schemeClr val="accent1">
                    <a:lumMod val="50000"/>
                  </a:schemeClr>
                </a:solidFill>
              </a:rPr>
              <a:t>npm install -g express-generator</a:t>
            </a:r>
            <a:endParaRPr lang="en-US" altLang="zh-CN">
              <a:solidFill>
                <a:schemeClr val="accent1">
                  <a:lumMod val="50000"/>
                </a:schemeClr>
              </a:solidFill>
            </a:endParaRPr>
          </a:p>
          <a:p>
            <a:pPr lvl="1"/>
            <a:r>
              <a:rPr lang="en-US" altLang="zh-CN">
                <a:solidFill>
                  <a:schemeClr val="accent1">
                    <a:lumMod val="50000"/>
                  </a:schemeClr>
                </a:solidFill>
              </a:rPr>
              <a:t>express appDir</a:t>
            </a:r>
            <a:endParaRPr lang="en-US" altLang="zh-CN">
              <a:solidFill>
                <a:schemeClr val="accent1">
                  <a:lumMod val="50000"/>
                </a:schemeClr>
              </a:solidFill>
            </a:endParaRPr>
          </a:p>
          <a:p>
            <a:pPr lvl="1"/>
            <a:r>
              <a:rPr lang="zh-CN" altLang="en-US">
                <a:solidFill>
                  <a:schemeClr val="accent1">
                    <a:lumMod val="50000"/>
                  </a:schemeClr>
                </a:solidFill>
              </a:rPr>
              <a:t>进入</a:t>
            </a:r>
            <a:r>
              <a:rPr lang="en-US" altLang="zh-CN">
                <a:solidFill>
                  <a:schemeClr val="accent1">
                    <a:lumMod val="50000"/>
                  </a:schemeClr>
                </a:solidFill>
              </a:rPr>
              <a:t>appDir  </a:t>
            </a:r>
            <a:r>
              <a:rPr lang="zh-CN" altLang="en-US">
                <a:solidFill>
                  <a:schemeClr val="accent1">
                    <a:lumMod val="50000"/>
                  </a:schemeClr>
                </a:solidFill>
              </a:rPr>
              <a:t>运行 </a:t>
            </a:r>
            <a:r>
              <a:rPr lang="en-US" altLang="zh-CN">
                <a:solidFill>
                  <a:schemeClr val="accent1">
                    <a:lumMod val="50000"/>
                  </a:schemeClr>
                </a:solidFill>
              </a:rPr>
              <a:t>node app.js</a:t>
            </a:r>
            <a:endParaRPr lang="en-US" altLang="zh-CN">
              <a:solidFill>
                <a:schemeClr val="accent1">
                  <a:lumMod val="50000"/>
                </a:schemeClr>
              </a:solidFill>
            </a:endParaRPr>
          </a:p>
          <a:p>
            <a:endParaRPr lang="zh-CN" altLang="en-US">
              <a:solidFill>
                <a:schemeClr val="accent1">
                  <a:lumMod val="50000"/>
                </a:schemeClr>
              </a:solidFill>
            </a:endParaRPr>
          </a:p>
          <a:p>
            <a:r>
              <a:rPr lang="zh-CN" altLang="en-US">
                <a:solidFill>
                  <a:schemeClr val="accent1">
                    <a:lumMod val="50000"/>
                  </a:schemeClr>
                </a:solidFill>
              </a:rPr>
              <a:t>查看</a:t>
            </a:r>
            <a:r>
              <a:rPr lang="en-US" altLang="zh-CN">
                <a:solidFill>
                  <a:schemeClr val="accent1">
                    <a:lumMod val="50000"/>
                  </a:schemeClr>
                </a:solidFill>
              </a:rPr>
              <a:t>express</a:t>
            </a:r>
            <a:r>
              <a:rPr lang="zh-CN" altLang="en-US">
                <a:solidFill>
                  <a:schemeClr val="accent1">
                    <a:lumMod val="50000"/>
                  </a:schemeClr>
                </a:solidFill>
              </a:rPr>
              <a:t>工程目录结构</a:t>
            </a:r>
            <a:endParaRPr lang="zh-CN" altLang="en-US">
              <a:solidFill>
                <a:schemeClr val="accent1">
                  <a:lumMod val="50000"/>
                </a:schemeClr>
              </a:solidFill>
            </a:endParaRPr>
          </a:p>
          <a:p>
            <a:endParaRPr lang="zh-CN" altLang="en-US">
              <a:solidFill>
                <a:schemeClr val="accent1">
                  <a:lumMod val="50000"/>
                </a:schemeClr>
              </a:solidFill>
            </a:endParaRPr>
          </a:p>
          <a:p>
            <a:r>
              <a:rPr lang="en-US" altLang="zh-CN">
                <a:solidFill>
                  <a:schemeClr val="accent1">
                    <a:lumMod val="50000"/>
                  </a:schemeClr>
                </a:solidFill>
              </a:rPr>
              <a:t>express app</a:t>
            </a:r>
            <a:r>
              <a:rPr lang="zh-CN" altLang="zh-CN">
                <a:solidFill>
                  <a:schemeClr val="accent1">
                    <a:lumMod val="50000"/>
                  </a:schemeClr>
                </a:solidFill>
              </a:rPr>
              <a:t>常用方法</a:t>
            </a:r>
            <a:endParaRPr lang="zh-CN" altLang="zh-CN">
              <a:solidFill>
                <a:schemeClr val="accent1">
                  <a:lumMod val="50000"/>
                </a:schemeClr>
              </a:solidFill>
            </a:endParaRPr>
          </a:p>
          <a:p>
            <a:pPr lvl="1"/>
            <a:r>
              <a:rPr lang="en-US" altLang="zh-CN" sz="2400">
                <a:solidFill>
                  <a:schemeClr val="accent1">
                    <a:lumMod val="50000"/>
                  </a:schemeClr>
                </a:solidFill>
              </a:rPr>
              <a:t>app.use  app.all</a:t>
            </a:r>
            <a:endParaRPr lang="en-US" altLang="zh-CN" sz="2400">
              <a:solidFill>
                <a:schemeClr val="accent1">
                  <a:lumMod val="50000"/>
                </a:schemeClr>
              </a:solidFill>
            </a:endParaRPr>
          </a:p>
          <a:p>
            <a:endParaRPr lang="en-US" altLang="zh-CN">
              <a:solidFill>
                <a:schemeClr val="accent1">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模板引擎</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zh-CN" altLang="en-US">
                <a:solidFill>
                  <a:schemeClr val="accent1">
                    <a:lumMod val="50000"/>
                  </a:schemeClr>
                </a:solidFill>
              </a:rPr>
              <a:t>模板引擎概念</a:t>
            </a:r>
            <a:endParaRPr lang="zh-CN" altLang="en-US">
              <a:solidFill>
                <a:schemeClr val="accent1">
                  <a:lumMod val="50000"/>
                </a:schemeClr>
              </a:solidFill>
            </a:endParaRPr>
          </a:p>
          <a:p>
            <a:pPr lvl="1"/>
            <a:r>
              <a:rPr lang="zh-CN" altLang="en-US">
                <a:solidFill>
                  <a:schemeClr val="accent1">
                    <a:lumMod val="50000"/>
                  </a:schemeClr>
                </a:solidFill>
              </a:rPr>
              <a:t>模板的诞生是为了将显示与数据分离，模板技术多种多样，但其本质是将模板文件和数据通过模板引擎生成最终的HTML代码</a:t>
            </a:r>
            <a:endParaRPr lang="zh-CN" altLang="en-US">
              <a:solidFill>
                <a:schemeClr val="accent1">
                  <a:lumMod val="50000"/>
                </a:schemeClr>
              </a:solidFill>
            </a:endParaRPr>
          </a:p>
        </p:txBody>
      </p:sp>
      <p:sp>
        <p:nvSpPr>
          <p:cNvPr id="4" name="圆角矩形 3"/>
          <p:cNvSpPr/>
          <p:nvPr/>
        </p:nvSpPr>
        <p:spPr>
          <a:xfrm>
            <a:off x="1569720" y="3451860"/>
            <a:ext cx="1706880" cy="807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模板文件</a:t>
            </a:r>
            <a:endParaRPr lang="zh-CN" altLang="en-US"/>
          </a:p>
        </p:txBody>
      </p:sp>
      <p:sp>
        <p:nvSpPr>
          <p:cNvPr id="7" name="圆角矩形 6"/>
          <p:cNvSpPr/>
          <p:nvPr/>
        </p:nvSpPr>
        <p:spPr>
          <a:xfrm>
            <a:off x="1569720" y="4716780"/>
            <a:ext cx="1706880" cy="807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a:t>
            </a:r>
            <a:endParaRPr lang="zh-CN" altLang="en-US"/>
          </a:p>
        </p:txBody>
      </p:sp>
      <p:sp>
        <p:nvSpPr>
          <p:cNvPr id="8" name="右中括号 7"/>
          <p:cNvSpPr/>
          <p:nvPr/>
        </p:nvSpPr>
        <p:spPr>
          <a:xfrm>
            <a:off x="3413760" y="3787140"/>
            <a:ext cx="457200" cy="135636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右箭头 8"/>
          <p:cNvSpPr/>
          <p:nvPr/>
        </p:nvSpPr>
        <p:spPr>
          <a:xfrm>
            <a:off x="4053840" y="4152900"/>
            <a:ext cx="1051560" cy="6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5212080" y="3802380"/>
            <a:ext cx="1950720" cy="134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模板引擎</a:t>
            </a:r>
            <a:endParaRPr lang="zh-CN" altLang="en-US"/>
          </a:p>
        </p:txBody>
      </p:sp>
      <p:sp>
        <p:nvSpPr>
          <p:cNvPr id="11" name="右箭头 10"/>
          <p:cNvSpPr/>
          <p:nvPr/>
        </p:nvSpPr>
        <p:spPr>
          <a:xfrm>
            <a:off x="7406640" y="4152900"/>
            <a:ext cx="1051560" cy="6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8641080" y="3817620"/>
            <a:ext cx="1950720" cy="134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html</a:t>
            </a:r>
            <a:r>
              <a:rPr lang="zh-CN" altLang="en-US"/>
              <a:t>文档</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常用的模板引擎</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en-US" altLang="zh-CN">
                <a:solidFill>
                  <a:schemeClr val="accent1">
                    <a:lumMod val="50000"/>
                  </a:schemeClr>
                </a:solidFill>
              </a:rPr>
              <a:t>dot</a:t>
            </a:r>
            <a:endParaRPr lang="en-US" altLang="zh-CN">
              <a:solidFill>
                <a:schemeClr val="accent1">
                  <a:lumMod val="50000"/>
                </a:schemeClr>
              </a:solidFill>
            </a:endParaRPr>
          </a:p>
          <a:p>
            <a:pPr lvl="1"/>
            <a:r>
              <a:rPr lang="zh-CN" altLang="en-US">
                <a:solidFill>
                  <a:schemeClr val="accent1">
                    <a:lumMod val="50000"/>
                  </a:schemeClr>
                </a:solidFill>
              </a:rPr>
              <a:t>最常用的前端模板引擎，语法简单，符合</a:t>
            </a:r>
            <a:r>
              <a:rPr lang="en-US" altLang="zh-CN">
                <a:solidFill>
                  <a:schemeClr val="accent1">
                    <a:lumMod val="50000"/>
                  </a:schemeClr>
                </a:solidFill>
              </a:rPr>
              <a:t>html js </a:t>
            </a:r>
            <a:r>
              <a:rPr lang="zh-CN" altLang="en-US">
                <a:solidFill>
                  <a:schemeClr val="accent1">
                    <a:lumMod val="50000"/>
                  </a:schemeClr>
                </a:solidFill>
              </a:rPr>
              <a:t>编写习惯</a:t>
            </a:r>
            <a:endParaRPr lang="zh-CN" altLang="en-US">
              <a:solidFill>
                <a:schemeClr val="accent1">
                  <a:lumMod val="50000"/>
                </a:schemeClr>
              </a:solidFill>
            </a:endParaRPr>
          </a:p>
          <a:p>
            <a:r>
              <a:rPr lang="en-US" altLang="zh-CN">
                <a:solidFill>
                  <a:schemeClr val="accent1">
                    <a:lumMod val="50000"/>
                  </a:schemeClr>
                </a:solidFill>
              </a:rPr>
              <a:t>ejs</a:t>
            </a:r>
            <a:endParaRPr lang="en-US" altLang="zh-CN">
              <a:solidFill>
                <a:schemeClr val="accent1">
                  <a:lumMod val="50000"/>
                </a:schemeClr>
              </a:solidFill>
            </a:endParaRPr>
          </a:p>
          <a:p>
            <a:endParaRPr lang="en-US" altLang="zh-CN">
              <a:solidFill>
                <a:schemeClr val="accent1">
                  <a:lumMod val="50000"/>
                </a:schemeClr>
              </a:solidFill>
            </a:endParaRPr>
          </a:p>
          <a:p>
            <a:r>
              <a:rPr lang="en-US" altLang="zh-CN">
                <a:solidFill>
                  <a:schemeClr val="accent1">
                    <a:lumMod val="50000"/>
                  </a:schemeClr>
                </a:solidFill>
              </a:rPr>
              <a:t>jade</a:t>
            </a:r>
            <a:endParaRPr lang="en-US" altLang="zh-CN">
              <a:solidFill>
                <a:schemeClr val="accent1">
                  <a:lumMod val="50000"/>
                </a:schemeClr>
              </a:solidFill>
            </a:endParaRPr>
          </a:p>
          <a:p>
            <a:pPr lvl="1"/>
            <a:r>
              <a:rPr lang="en-US" altLang="zh-CN">
                <a:solidFill>
                  <a:schemeClr val="accent1">
                    <a:lumMod val="50000"/>
                  </a:schemeClr>
                </a:solidFill>
              </a:rPr>
              <a:t>express</a:t>
            </a:r>
            <a:r>
              <a:rPr lang="zh-CN" altLang="en-US">
                <a:solidFill>
                  <a:schemeClr val="accent1">
                    <a:lumMod val="50000"/>
                  </a:schemeClr>
                </a:solidFill>
              </a:rPr>
              <a:t>默认模板引擎，书写简洁，但不符合</a:t>
            </a:r>
            <a:r>
              <a:rPr lang="en-US" altLang="zh-CN">
                <a:solidFill>
                  <a:schemeClr val="accent1">
                    <a:lumMod val="50000"/>
                  </a:schemeClr>
                </a:solidFill>
              </a:rPr>
              <a:t>html</a:t>
            </a:r>
            <a:r>
              <a:rPr lang="zh-CN" altLang="en-US">
                <a:solidFill>
                  <a:schemeClr val="accent1">
                    <a:lumMod val="50000"/>
                  </a:schemeClr>
                </a:solidFill>
              </a:rPr>
              <a:t>编写习惯</a:t>
            </a:r>
            <a:endParaRPr lang="zh-CN" altLang="en-US">
              <a:solidFill>
                <a:schemeClr val="accent1">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en-US" altLang="zh-CN" b="1">
                <a:solidFill>
                  <a:schemeClr val="accent1">
                    <a:lumMod val="50000"/>
                  </a:schemeClr>
                </a:solidFill>
              </a:rPr>
              <a:t>express</a:t>
            </a:r>
            <a:r>
              <a:rPr lang="zh-CN" altLang="en-US" b="1">
                <a:solidFill>
                  <a:schemeClr val="accent1">
                    <a:lumMod val="50000"/>
                  </a:schemeClr>
                </a:solidFill>
              </a:rPr>
              <a:t>使用</a:t>
            </a:r>
            <a:r>
              <a:rPr lang="en-US" altLang="zh-CN" b="1">
                <a:solidFill>
                  <a:schemeClr val="accent1">
                    <a:lumMod val="50000"/>
                  </a:schemeClr>
                </a:solidFill>
              </a:rPr>
              <a:t>dot</a:t>
            </a:r>
            <a:r>
              <a:rPr lang="zh-CN" altLang="en-US" b="1">
                <a:solidFill>
                  <a:schemeClr val="accent1">
                    <a:lumMod val="50000"/>
                  </a:schemeClr>
                </a:solidFill>
              </a:rPr>
              <a:t>模板</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zh-CN" altLang="en-US">
                <a:solidFill>
                  <a:schemeClr val="accent1">
                    <a:lumMod val="50000"/>
                  </a:schemeClr>
                </a:solidFill>
              </a:rPr>
              <a:t>安装</a:t>
            </a:r>
            <a:r>
              <a:rPr lang="en-US" altLang="zh-CN">
                <a:solidFill>
                  <a:schemeClr val="accent1">
                    <a:lumMod val="50000"/>
                  </a:schemeClr>
                </a:solidFill>
              </a:rPr>
              <a:t>express-dot</a:t>
            </a:r>
            <a:endParaRPr lang="en-US" altLang="zh-CN">
              <a:solidFill>
                <a:schemeClr val="accent1">
                  <a:lumMod val="50000"/>
                </a:schemeClr>
              </a:solidFill>
            </a:endParaRPr>
          </a:p>
          <a:p>
            <a:r>
              <a:rPr lang="zh-CN" altLang="en-US">
                <a:solidFill>
                  <a:schemeClr val="accent1">
                    <a:lumMod val="50000"/>
                  </a:schemeClr>
                </a:solidFill>
              </a:rPr>
              <a:t>设置</a:t>
            </a:r>
            <a:r>
              <a:rPr lang="en-US" altLang="zh-CN">
                <a:solidFill>
                  <a:schemeClr val="accent1">
                    <a:lumMod val="50000"/>
                  </a:schemeClr>
                </a:solidFill>
              </a:rPr>
              <a:t>express</a:t>
            </a:r>
            <a:r>
              <a:rPr lang="zh-CN" altLang="en-US">
                <a:solidFill>
                  <a:schemeClr val="accent1">
                    <a:lumMod val="50000"/>
                  </a:schemeClr>
                </a:solidFill>
              </a:rPr>
              <a:t>模板引擎</a:t>
            </a:r>
            <a:endParaRPr lang="zh-CN" altLang="en-US">
              <a:solidFill>
                <a:schemeClr val="accent1">
                  <a:lumMod val="50000"/>
                </a:schemeClr>
              </a:solidFill>
            </a:endParaRPr>
          </a:p>
          <a:p>
            <a:pPr lvl="1"/>
            <a:r>
              <a:rPr lang="zh-CN" altLang="en-US">
                <a:solidFill>
                  <a:schemeClr val="accent1">
                    <a:lumMod val="50000"/>
                  </a:schemeClr>
                </a:solidFill>
              </a:rPr>
              <a:t>app.engine("html",doT.__express);</a:t>
            </a:r>
            <a:endParaRPr lang="zh-CN" altLang="en-US">
              <a:solidFill>
                <a:schemeClr val="accent1">
                  <a:lumMod val="50000"/>
                </a:schemeClr>
              </a:solidFill>
            </a:endParaRPr>
          </a:p>
          <a:p>
            <a:endParaRPr lang="zh-CN" altLang="en-US">
              <a:solidFill>
                <a:schemeClr val="accent1">
                  <a:lumMod val="50000"/>
                </a:schemeClr>
              </a:solidFill>
            </a:endParaRPr>
          </a:p>
          <a:p>
            <a:r>
              <a:rPr lang="zh-CN" altLang="en-US">
                <a:solidFill>
                  <a:schemeClr val="accent1">
                    <a:lumMod val="50000"/>
                  </a:schemeClr>
                </a:solidFill>
              </a:rPr>
              <a:t>渲染模板方法</a:t>
            </a:r>
            <a:endParaRPr lang="zh-CN" altLang="en-US">
              <a:solidFill>
                <a:schemeClr val="accent1">
                  <a:lumMod val="50000"/>
                </a:schemeClr>
              </a:solidFill>
            </a:endParaRPr>
          </a:p>
          <a:p>
            <a:pPr lvl="1"/>
            <a:r>
              <a:rPr lang="zh-CN" altLang="en-US">
                <a:solidFill>
                  <a:schemeClr val="accent1">
                    <a:lumMod val="50000"/>
                  </a:schemeClr>
                </a:solidFill>
              </a:rPr>
              <a:t>res.render(viewPath, {</a:t>
            </a:r>
            <a:endParaRPr lang="zh-CN" altLang="en-US">
              <a:solidFill>
                <a:schemeClr val="accent1">
                  <a:lumMod val="50000"/>
                </a:schemeClr>
              </a:solidFill>
            </a:endParaRPr>
          </a:p>
          <a:p>
            <a:pPr lvl="1"/>
            <a:r>
              <a:rPr lang="zh-CN" altLang="en-US">
                <a:solidFill>
                  <a:schemeClr val="accent1">
                    <a:lumMod val="50000"/>
                  </a:schemeClr>
                </a:solidFill>
              </a:rPr>
              <a:t>                layout: false,</a:t>
            </a:r>
            <a:endParaRPr lang="zh-CN" altLang="en-US">
              <a:solidFill>
                <a:schemeClr val="accent1">
                  <a:lumMod val="50000"/>
                </a:schemeClr>
              </a:solidFill>
            </a:endParaRPr>
          </a:p>
          <a:p>
            <a:pPr lvl="1"/>
            <a:r>
              <a:rPr lang="zh-CN" altLang="en-US">
                <a:solidFill>
                  <a:schemeClr val="accent1">
                    <a:lumMod val="50000"/>
                  </a:schemeClr>
                </a:solidFill>
              </a:rPr>
              <a:t>                list:vals</a:t>
            </a:r>
            <a:endParaRPr lang="zh-CN" altLang="en-US">
              <a:solidFill>
                <a:schemeClr val="accent1">
                  <a:lumMod val="50000"/>
                </a:schemeClr>
              </a:solidFill>
            </a:endParaRPr>
          </a:p>
          <a:p>
            <a:pPr lvl="1"/>
            <a:r>
              <a:rPr lang="zh-CN" altLang="en-US">
                <a:solidFill>
                  <a:schemeClr val="accent1">
                    <a:lumMod val="50000"/>
                  </a:schemeClr>
                </a:solidFill>
              </a:rPr>
              <a:t>            });</a:t>
            </a:r>
            <a:endParaRPr lang="zh-CN" altLang="en-US">
              <a:solidFill>
                <a:schemeClr val="accent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en-US" altLang="zh-CN" b="1">
                <a:solidFill>
                  <a:schemeClr val="accent1">
                    <a:lumMod val="50000"/>
                  </a:schemeClr>
                </a:solidFill>
              </a:rPr>
              <a:t>dotjs</a:t>
            </a:r>
            <a:r>
              <a:rPr lang="zh-CN" altLang="en-US" b="1">
                <a:solidFill>
                  <a:schemeClr val="accent1">
                    <a:lumMod val="50000"/>
                  </a:schemeClr>
                </a:solidFill>
              </a:rPr>
              <a:t>的语法</a:t>
            </a:r>
            <a:endParaRPr lang="zh-CN" altLang="en-US" b="1">
              <a:solidFill>
                <a:schemeClr val="accent1">
                  <a:lumMod val="50000"/>
                </a:schemeClr>
              </a:solidFill>
            </a:endParaRPr>
          </a:p>
        </p:txBody>
      </p:sp>
      <p:sp>
        <p:nvSpPr>
          <p:cNvPr id="3" name="内容占位符 2"/>
          <p:cNvSpPr>
            <a:spLocks noGrp="1"/>
          </p:cNvSpPr>
          <p:nvPr>
            <p:ph idx="1"/>
          </p:nvPr>
        </p:nvSpPr>
        <p:spPr/>
        <p:txBody>
          <a:bodyPr>
            <a:normAutofit lnSpcReduction="20000"/>
          </a:bodyPr>
          <a:p>
            <a:r>
              <a:rPr lang="zh-CN" altLang="en-US">
                <a:solidFill>
                  <a:schemeClr val="accent1">
                    <a:lumMod val="50000"/>
                  </a:schemeClr>
                </a:solidFill>
              </a:rPr>
              <a:t>基础语法</a:t>
            </a:r>
            <a:endParaRPr lang="zh-CN" altLang="en-US">
              <a:solidFill>
                <a:schemeClr val="accent1">
                  <a:lumMod val="50000"/>
                </a:schemeClr>
              </a:solidFill>
            </a:endParaRPr>
          </a:p>
          <a:p>
            <a:pPr lvl="1"/>
            <a:r>
              <a:rPr lang="zh-CN" altLang="en-US" sz="2400">
                <a:solidFill>
                  <a:schemeClr val="accent1">
                    <a:lumMod val="50000"/>
                  </a:schemeClr>
                </a:solidFill>
              </a:rPr>
              <a:t>所有的</a:t>
            </a:r>
            <a:r>
              <a:rPr lang="en-US" altLang="zh-CN" sz="2400">
                <a:solidFill>
                  <a:schemeClr val="accent1">
                    <a:lumMod val="50000"/>
                  </a:schemeClr>
                </a:solidFill>
              </a:rPr>
              <a:t>js</a:t>
            </a:r>
            <a:r>
              <a:rPr lang="zh-CN" altLang="en-US" sz="2400">
                <a:solidFill>
                  <a:schemeClr val="accent1">
                    <a:lumMod val="50000"/>
                  </a:schemeClr>
                </a:solidFill>
              </a:rPr>
              <a:t>代码要写在</a:t>
            </a:r>
            <a:r>
              <a:rPr lang="en-US" altLang="zh-CN" sz="2400">
                <a:solidFill>
                  <a:schemeClr val="accent1">
                    <a:lumMod val="50000"/>
                  </a:schemeClr>
                </a:solidFill>
              </a:rPr>
              <a:t>{{  }} </a:t>
            </a:r>
            <a:r>
              <a:rPr lang="zh-CN" altLang="en-US" sz="2400">
                <a:solidFill>
                  <a:schemeClr val="accent1">
                    <a:lumMod val="50000"/>
                  </a:schemeClr>
                </a:solidFill>
              </a:rPr>
              <a:t>中</a:t>
            </a:r>
            <a:endParaRPr lang="zh-CN" altLang="en-US" sz="2400">
              <a:solidFill>
                <a:schemeClr val="accent1">
                  <a:lumMod val="50000"/>
                </a:schemeClr>
              </a:solidFill>
            </a:endParaRPr>
          </a:p>
          <a:p>
            <a:r>
              <a:rPr lang="zh-CN" altLang="en-US">
                <a:solidFill>
                  <a:schemeClr val="accent1">
                    <a:lumMod val="50000"/>
                  </a:schemeClr>
                </a:solidFill>
              </a:rPr>
              <a:t>判断</a:t>
            </a:r>
            <a:endParaRPr lang="zh-CN" altLang="en-US">
              <a:solidFill>
                <a:schemeClr val="accent1">
                  <a:lumMod val="50000"/>
                </a:schemeClr>
              </a:solidFill>
            </a:endParaRPr>
          </a:p>
          <a:p>
            <a:pPr lvl="1"/>
            <a:r>
              <a:rPr lang="en-US" altLang="zh-CN" sz="2400">
                <a:solidFill>
                  <a:schemeClr val="accent1">
                    <a:lumMod val="50000"/>
                  </a:schemeClr>
                </a:solidFill>
              </a:rPr>
              <a:t>{{?a&gt;10}}</a:t>
            </a:r>
            <a:endParaRPr lang="en-US" altLang="zh-CN" sz="2400">
              <a:solidFill>
                <a:schemeClr val="accent1">
                  <a:lumMod val="50000"/>
                </a:schemeClr>
              </a:solidFill>
            </a:endParaRPr>
          </a:p>
          <a:p>
            <a:pPr lvl="2"/>
            <a:r>
              <a:rPr lang="en-US" altLang="zh-CN" sz="2000">
                <a:solidFill>
                  <a:schemeClr val="accent1">
                    <a:lumMod val="50000"/>
                  </a:schemeClr>
                </a:solidFill>
              </a:rPr>
              <a:t>&lt;div&gt;a</a:t>
            </a:r>
            <a:r>
              <a:rPr lang="zh-CN" altLang="en-US" sz="2000">
                <a:solidFill>
                  <a:schemeClr val="accent1">
                    <a:lumMod val="50000"/>
                  </a:schemeClr>
                </a:solidFill>
              </a:rPr>
              <a:t>大于</a:t>
            </a:r>
            <a:r>
              <a:rPr lang="en-US" altLang="zh-CN" sz="2000">
                <a:solidFill>
                  <a:schemeClr val="accent1">
                    <a:lumMod val="50000"/>
                  </a:schemeClr>
                </a:solidFill>
              </a:rPr>
              <a:t>10&lt;/div&gt;</a:t>
            </a:r>
            <a:endParaRPr lang="zh-CN" altLang="en-US" sz="2000">
              <a:solidFill>
                <a:schemeClr val="accent1">
                  <a:lumMod val="50000"/>
                </a:schemeClr>
              </a:solidFill>
            </a:endParaRPr>
          </a:p>
          <a:p>
            <a:pPr lvl="1"/>
            <a:r>
              <a:rPr lang="en-US" altLang="zh-CN" sz="2400">
                <a:solidFill>
                  <a:schemeClr val="accent1">
                    <a:lumMod val="50000"/>
                  </a:schemeClr>
                </a:solidFill>
              </a:rPr>
              <a:t>{{?}}</a:t>
            </a:r>
            <a:endParaRPr lang="en-US" altLang="zh-CN" sz="2400">
              <a:solidFill>
                <a:schemeClr val="accent1">
                  <a:lumMod val="50000"/>
                </a:schemeClr>
              </a:solidFill>
            </a:endParaRPr>
          </a:p>
          <a:p>
            <a:r>
              <a:rPr lang="zh-CN" altLang="en-US">
                <a:solidFill>
                  <a:schemeClr val="accent1">
                    <a:lumMod val="50000"/>
                  </a:schemeClr>
                </a:solidFill>
              </a:rPr>
              <a:t>循环</a:t>
            </a:r>
            <a:endParaRPr lang="zh-CN" altLang="en-US">
              <a:solidFill>
                <a:schemeClr val="accent1">
                  <a:lumMod val="50000"/>
                </a:schemeClr>
              </a:solidFill>
            </a:endParaRPr>
          </a:p>
          <a:p>
            <a:pPr lvl="1"/>
            <a:r>
              <a:rPr lang="en-US" altLang="zh-CN" sz="2400">
                <a:solidFill>
                  <a:schemeClr val="accent1">
                    <a:lumMod val="50000"/>
                  </a:schemeClr>
                </a:solidFill>
              </a:rPr>
              <a:t>{{~list:item:index}}</a:t>
            </a:r>
            <a:endParaRPr lang="en-US" altLang="zh-CN" sz="2400">
              <a:solidFill>
                <a:schemeClr val="accent1">
                  <a:lumMod val="50000"/>
                </a:schemeClr>
              </a:solidFill>
            </a:endParaRPr>
          </a:p>
          <a:p>
            <a:pPr lvl="2"/>
            <a:r>
              <a:rPr lang="en-US" altLang="zh-CN" sz="2000">
                <a:solidFill>
                  <a:schemeClr val="accent1">
                    <a:lumMod val="50000"/>
                  </a:schemeClr>
                </a:solidFill>
              </a:rPr>
              <a:t>&lt;div&gt;</a:t>
            </a:r>
            <a:r>
              <a:rPr lang="zh-CN" altLang="en-US" sz="2000">
                <a:solidFill>
                  <a:schemeClr val="accent1">
                    <a:lumMod val="50000"/>
                  </a:schemeClr>
                </a:solidFill>
              </a:rPr>
              <a:t>这是一个循环</a:t>
            </a:r>
            <a:r>
              <a:rPr lang="en-US" altLang="zh-CN" sz="2000">
                <a:solidFill>
                  <a:schemeClr val="accent1">
                    <a:lumMod val="50000"/>
                  </a:schemeClr>
                </a:solidFill>
              </a:rPr>
              <a:t>&lt;/div&gt;</a:t>
            </a:r>
            <a:endParaRPr lang="en-US" altLang="zh-CN" sz="2000">
              <a:solidFill>
                <a:schemeClr val="accent1">
                  <a:lumMod val="50000"/>
                </a:schemeClr>
              </a:solidFill>
            </a:endParaRPr>
          </a:p>
          <a:p>
            <a:pPr lvl="1"/>
            <a:r>
              <a:rPr lang="en-US" altLang="zh-CN" sz="2400">
                <a:solidFill>
                  <a:schemeClr val="accent1">
                    <a:lumMod val="50000"/>
                  </a:schemeClr>
                </a:solidFill>
              </a:rPr>
              <a:t>{{~}}</a:t>
            </a:r>
            <a:endParaRPr lang="en-US" altLang="zh-CN" sz="2400">
              <a:solidFill>
                <a:schemeClr val="accent1">
                  <a:lumMod val="50000"/>
                </a:schemeClr>
              </a:solidFill>
            </a:endParaRPr>
          </a:p>
          <a:p>
            <a:r>
              <a:rPr lang="zh-CN" altLang="en-US">
                <a:solidFill>
                  <a:schemeClr val="accent1">
                    <a:lumMod val="50000"/>
                  </a:schemeClr>
                </a:solidFill>
              </a:rPr>
              <a:t>引用</a:t>
            </a:r>
            <a:endParaRPr lang="zh-CN" altLang="en-US">
              <a:solidFill>
                <a:schemeClr val="accent1">
                  <a:lumMod val="50000"/>
                </a:schemeClr>
              </a:solidFill>
            </a:endParaRPr>
          </a:p>
          <a:p>
            <a:pPr lvl="1"/>
            <a:r>
              <a:rPr lang="en-US" altLang="zh-CN">
                <a:solidFill>
                  <a:schemeClr val="accent1">
                    <a:lumMod val="50000"/>
                  </a:schemeClr>
                </a:solidFill>
              </a:rPr>
              <a:t>{{=value}}</a:t>
            </a:r>
            <a:endParaRPr lang="en-US" altLang="zh-CN">
              <a:solidFill>
                <a:schemeClr val="accent1">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结构优化</a:t>
            </a:r>
            <a:endParaRPr lang="zh-CN" altLang="en-US" b="1">
              <a:solidFill>
                <a:schemeClr val="accent1">
                  <a:lumMod val="50000"/>
                </a:schemeClr>
              </a:solidFill>
            </a:endParaRPr>
          </a:p>
        </p:txBody>
      </p:sp>
      <p:sp>
        <p:nvSpPr>
          <p:cNvPr id="3" name="内容占位符 2"/>
          <p:cNvSpPr>
            <a:spLocks noGrp="1"/>
          </p:cNvSpPr>
          <p:nvPr>
            <p:ph idx="1"/>
          </p:nvPr>
        </p:nvSpPr>
        <p:spPr/>
        <p:txBody>
          <a:bodyPr>
            <a:normAutofit lnSpcReduction="10000"/>
          </a:bodyPr>
          <a:p>
            <a:r>
              <a:rPr lang="en-US" altLang="zh-CN">
                <a:solidFill>
                  <a:schemeClr val="accent1">
                    <a:lumMod val="50000"/>
                  </a:schemeClr>
                </a:solidFill>
              </a:rPr>
              <a:t>vc</a:t>
            </a:r>
            <a:r>
              <a:rPr lang="zh-CN" altLang="en-US">
                <a:solidFill>
                  <a:schemeClr val="accent1">
                    <a:lumMod val="50000"/>
                  </a:schemeClr>
                </a:solidFill>
              </a:rPr>
              <a:t>分离</a:t>
            </a:r>
            <a:endParaRPr lang="zh-CN" altLang="en-US">
              <a:solidFill>
                <a:schemeClr val="accent1">
                  <a:lumMod val="50000"/>
                </a:schemeClr>
              </a:solidFill>
            </a:endParaRPr>
          </a:p>
          <a:p>
            <a:pPr lvl="1"/>
            <a:r>
              <a:rPr lang="en-US" altLang="zh-CN">
                <a:solidFill>
                  <a:schemeClr val="accent1">
                    <a:lumMod val="50000"/>
                  </a:schemeClr>
                </a:solidFill>
              </a:rPr>
              <a:t>controller</a:t>
            </a:r>
            <a:r>
              <a:rPr lang="zh-CN" altLang="en-US">
                <a:solidFill>
                  <a:schemeClr val="accent1">
                    <a:lumMod val="50000"/>
                  </a:schemeClr>
                </a:solidFill>
              </a:rPr>
              <a:t>支持配置</a:t>
            </a:r>
            <a:endParaRPr lang="zh-CN" altLang="en-US">
              <a:solidFill>
                <a:schemeClr val="accent1">
                  <a:lumMod val="50000"/>
                </a:schemeClr>
              </a:solidFill>
            </a:endParaRPr>
          </a:p>
          <a:p>
            <a:pPr lvl="1"/>
            <a:r>
              <a:rPr lang="zh-CN" altLang="en-US">
                <a:solidFill>
                  <a:schemeClr val="accent1">
                    <a:lumMod val="50000"/>
                  </a:schemeClr>
                </a:solidFill>
              </a:rPr>
              <a:t>约定目录结构</a:t>
            </a:r>
            <a:endParaRPr lang="zh-CN" altLang="en-US">
              <a:solidFill>
                <a:schemeClr val="accent1">
                  <a:lumMod val="50000"/>
                </a:schemeClr>
              </a:solidFill>
            </a:endParaRPr>
          </a:p>
          <a:p>
            <a:pPr lvl="1"/>
            <a:r>
              <a:rPr lang="zh-CN" altLang="en-US">
                <a:solidFill>
                  <a:schemeClr val="accent1">
                    <a:lumMod val="50000"/>
                  </a:schemeClr>
                </a:solidFill>
              </a:rPr>
              <a:t>默认通配配置</a:t>
            </a:r>
            <a:endParaRPr lang="zh-CN" altLang="en-US">
              <a:solidFill>
                <a:schemeClr val="accent1">
                  <a:lumMod val="50000"/>
                </a:schemeClr>
              </a:solidFill>
            </a:endParaRPr>
          </a:p>
          <a:p>
            <a:pPr lvl="1"/>
            <a:r>
              <a:rPr lang="zh-CN" altLang="en-US">
                <a:solidFill>
                  <a:schemeClr val="accent1">
                    <a:lumMod val="50000"/>
                  </a:schemeClr>
                </a:solidFill>
              </a:rPr>
              <a:t>app.all(/^[^</a:t>
            </a:r>
            <a:r>
              <a:rPr lang="en-US" altLang="zh-CN">
                <a:solidFill>
                  <a:schemeClr val="accent1">
                    <a:lumMod val="50000"/>
                  </a:schemeClr>
                </a:solidFill>
              </a:rPr>
              <a:t>\</a:t>
            </a:r>
            <a:r>
              <a:rPr lang="zh-CN" altLang="en-US">
                <a:solidFill>
                  <a:schemeClr val="accent1">
                    <a:lumMod val="50000"/>
                  </a:schemeClr>
                </a:solidFill>
              </a:rPr>
              <a:t>.]+\.html$/,function(req, res, next) {</a:t>
            </a:r>
            <a:endParaRPr lang="zh-CN" altLang="en-US">
              <a:solidFill>
                <a:schemeClr val="accent1">
                  <a:lumMod val="50000"/>
                </a:schemeClr>
              </a:solidFill>
            </a:endParaRPr>
          </a:p>
          <a:p>
            <a:pPr lvl="1"/>
            <a:r>
              <a:rPr lang="zh-CN" altLang="en-US">
                <a:solidFill>
                  <a:schemeClr val="accent1">
                    <a:lumMod val="50000"/>
                  </a:schemeClr>
                </a:solidFill>
              </a:rPr>
              <a:t>        res.render(viewPath, {</a:t>
            </a:r>
            <a:endParaRPr lang="zh-CN" altLang="en-US">
              <a:solidFill>
                <a:schemeClr val="accent1">
                  <a:lumMod val="50000"/>
                </a:schemeClr>
              </a:solidFill>
            </a:endParaRPr>
          </a:p>
          <a:p>
            <a:pPr lvl="1"/>
            <a:r>
              <a:rPr lang="zh-CN" altLang="en-US">
                <a:solidFill>
                  <a:schemeClr val="accent1">
                    <a:lumMod val="50000"/>
                  </a:schemeClr>
                </a:solidFill>
              </a:rPr>
              <a:t>            layout: false</a:t>
            </a:r>
            <a:endParaRPr lang="zh-CN" altLang="en-US">
              <a:solidFill>
                <a:schemeClr val="accent1">
                  <a:lumMod val="50000"/>
                </a:schemeClr>
              </a:solidFill>
            </a:endParaRPr>
          </a:p>
          <a:p>
            <a:pPr lvl="1"/>
            <a:r>
              <a:rPr lang="zh-CN" altLang="en-US">
                <a:solidFill>
                  <a:schemeClr val="accent1">
                    <a:lumMod val="50000"/>
                  </a:schemeClr>
                </a:solidFill>
              </a:rPr>
              <a:t>        });</a:t>
            </a:r>
            <a:endParaRPr lang="zh-CN" altLang="en-US">
              <a:solidFill>
                <a:schemeClr val="accent1">
                  <a:lumMod val="50000"/>
                </a:schemeClr>
              </a:solidFill>
            </a:endParaRPr>
          </a:p>
          <a:p>
            <a:pPr lvl="1"/>
            <a:r>
              <a:rPr lang="en-US" altLang="zh-CN">
                <a:solidFill>
                  <a:schemeClr val="accent1">
                    <a:lumMod val="50000"/>
                  </a:schemeClr>
                </a:solidFill>
              </a:rPr>
              <a:t>})</a:t>
            </a:r>
            <a:endParaRPr lang="zh-CN" altLang="en-US">
              <a:solidFill>
                <a:schemeClr val="accent1">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接入</a:t>
            </a:r>
            <a:r>
              <a:rPr lang="en-US" altLang="zh-CN" b="1">
                <a:solidFill>
                  <a:schemeClr val="accent1">
                    <a:lumMod val="50000"/>
                  </a:schemeClr>
                </a:solidFill>
              </a:rPr>
              <a:t>mysql</a:t>
            </a:r>
            <a:endParaRPr lang="en-US" altLang="zh-CN" b="1">
              <a:solidFill>
                <a:schemeClr val="accent1">
                  <a:lumMod val="50000"/>
                </a:schemeClr>
              </a:solidFill>
            </a:endParaRPr>
          </a:p>
        </p:txBody>
      </p:sp>
      <p:sp>
        <p:nvSpPr>
          <p:cNvPr id="3" name="内容占位符 2"/>
          <p:cNvSpPr>
            <a:spLocks noGrp="1"/>
          </p:cNvSpPr>
          <p:nvPr>
            <p:ph idx="1"/>
          </p:nvPr>
        </p:nvSpPr>
        <p:spPr/>
        <p:txBody>
          <a:bodyPr>
            <a:normAutofit/>
          </a:bodyPr>
          <a:p>
            <a:r>
              <a:rPr lang="zh-CN" altLang="en-US">
                <a:solidFill>
                  <a:schemeClr val="accent1">
                    <a:lumMod val="50000"/>
                  </a:schemeClr>
                </a:solidFill>
              </a:rPr>
              <a:t>安装</a:t>
            </a:r>
            <a:r>
              <a:rPr lang="en-US" altLang="zh-CN">
                <a:solidFill>
                  <a:schemeClr val="accent1">
                    <a:lumMod val="50000"/>
                  </a:schemeClr>
                </a:solidFill>
              </a:rPr>
              <a:t>mysql</a:t>
            </a:r>
            <a:endParaRPr lang="zh-CN" altLang="en-US">
              <a:solidFill>
                <a:schemeClr val="accent1">
                  <a:lumMod val="50000"/>
                </a:schemeClr>
              </a:solidFill>
            </a:endParaRPr>
          </a:p>
          <a:p>
            <a:pPr lvl="1"/>
            <a:r>
              <a:rPr lang="en-US" altLang="zh-CN">
                <a:solidFill>
                  <a:schemeClr val="accent1">
                    <a:lumMod val="50000"/>
                  </a:schemeClr>
                </a:solidFill>
              </a:rPr>
              <a:t>https://dev.mysql.com/downloads/installer/   </a:t>
            </a:r>
            <a:r>
              <a:rPr lang="zh-CN" altLang="zh-CN">
                <a:solidFill>
                  <a:schemeClr val="accent1">
                    <a:lumMod val="50000"/>
                  </a:schemeClr>
                </a:solidFill>
              </a:rPr>
              <a:t>下载最新版本</a:t>
            </a:r>
            <a:endParaRPr lang="zh-CN" altLang="zh-CN">
              <a:solidFill>
                <a:schemeClr val="accent1">
                  <a:lumMod val="50000"/>
                </a:schemeClr>
              </a:solidFill>
            </a:endParaRPr>
          </a:p>
          <a:p>
            <a:r>
              <a:rPr lang="zh-CN" altLang="en-US">
                <a:solidFill>
                  <a:schemeClr val="accent1">
                    <a:lumMod val="50000"/>
                  </a:schemeClr>
                </a:solidFill>
              </a:rPr>
              <a:t>百度经验安装</a:t>
            </a:r>
            <a:endParaRPr lang="zh-CN" altLang="en-US">
              <a:solidFill>
                <a:schemeClr val="accent1">
                  <a:lumMod val="50000"/>
                </a:schemeClr>
              </a:solidFill>
            </a:endParaRPr>
          </a:p>
          <a:p>
            <a:pPr lvl="1"/>
            <a:r>
              <a:rPr lang="zh-CN" altLang="en-US">
                <a:solidFill>
                  <a:schemeClr val="accent1">
                    <a:lumMod val="50000"/>
                  </a:schemeClr>
                </a:solidFill>
              </a:rPr>
              <a:t>http://jingyan.baidu.com/article/4b07be3c67853c48b380f311.html</a:t>
            </a:r>
            <a:endParaRPr lang="zh-CN" altLang="en-US">
              <a:solidFill>
                <a:schemeClr val="accent1">
                  <a:lumMod val="50000"/>
                </a:schemeClr>
              </a:solidFill>
            </a:endParaRPr>
          </a:p>
          <a:p>
            <a:pPr lvl="1"/>
            <a:endParaRPr lang="zh-CN" altLang="en-US">
              <a:solidFill>
                <a:schemeClr val="accent1">
                  <a:lumMod val="5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接入</a:t>
            </a:r>
            <a:r>
              <a:rPr lang="en-US" altLang="zh-CN" b="1">
                <a:solidFill>
                  <a:schemeClr val="accent1">
                    <a:lumMod val="50000"/>
                  </a:schemeClr>
                </a:solidFill>
              </a:rPr>
              <a:t>mysql</a:t>
            </a:r>
            <a:endParaRPr lang="en-US" altLang="zh-CN" b="1">
              <a:solidFill>
                <a:schemeClr val="accent1">
                  <a:lumMod val="50000"/>
                </a:schemeClr>
              </a:solidFill>
            </a:endParaRPr>
          </a:p>
        </p:txBody>
      </p:sp>
      <p:sp>
        <p:nvSpPr>
          <p:cNvPr id="3" name="内容占位符 2"/>
          <p:cNvSpPr>
            <a:spLocks noGrp="1"/>
          </p:cNvSpPr>
          <p:nvPr>
            <p:ph idx="1"/>
          </p:nvPr>
        </p:nvSpPr>
        <p:spPr/>
        <p:txBody>
          <a:bodyPr>
            <a:normAutofit lnSpcReduction="10000"/>
          </a:bodyPr>
          <a:p>
            <a:r>
              <a:rPr lang="zh-CN" altLang="en-US">
                <a:solidFill>
                  <a:schemeClr val="accent1">
                    <a:lumMod val="50000"/>
                  </a:schemeClr>
                </a:solidFill>
              </a:rPr>
              <a:t>安装</a:t>
            </a:r>
            <a:r>
              <a:rPr lang="en-US" altLang="zh-CN">
                <a:solidFill>
                  <a:schemeClr val="accent1">
                    <a:lumMod val="50000"/>
                  </a:schemeClr>
                </a:solidFill>
              </a:rPr>
              <a:t>mysql node</a:t>
            </a:r>
            <a:r>
              <a:rPr lang="zh-CN" altLang="en-US">
                <a:solidFill>
                  <a:schemeClr val="accent1">
                    <a:lumMod val="50000"/>
                  </a:schemeClr>
                </a:solidFill>
              </a:rPr>
              <a:t>模块包</a:t>
            </a:r>
            <a:endParaRPr lang="zh-CN" altLang="en-US">
              <a:solidFill>
                <a:schemeClr val="accent1">
                  <a:lumMod val="50000"/>
                </a:schemeClr>
              </a:solidFill>
            </a:endParaRPr>
          </a:p>
          <a:p>
            <a:pPr lvl="1"/>
            <a:r>
              <a:rPr lang="en-US" altLang="zh-CN">
                <a:solidFill>
                  <a:schemeClr val="accent1">
                    <a:lumMod val="50000"/>
                  </a:schemeClr>
                </a:solidFill>
              </a:rPr>
              <a:t>npm install --save mysql</a:t>
            </a:r>
            <a:endParaRPr lang="en-US" altLang="zh-CN">
              <a:solidFill>
                <a:schemeClr val="accent1">
                  <a:lumMod val="50000"/>
                </a:schemeClr>
              </a:solidFill>
            </a:endParaRPr>
          </a:p>
          <a:p>
            <a:r>
              <a:rPr lang="zh-CN" altLang="en-US">
                <a:solidFill>
                  <a:schemeClr val="accent1">
                    <a:lumMod val="50000"/>
                  </a:schemeClr>
                </a:solidFill>
              </a:rPr>
              <a:t>初始化</a:t>
            </a:r>
            <a:endParaRPr lang="zh-CN" altLang="en-US">
              <a:solidFill>
                <a:schemeClr val="accent1">
                  <a:lumMod val="50000"/>
                </a:schemeClr>
              </a:solidFill>
            </a:endParaRPr>
          </a:p>
          <a:p>
            <a:pPr lvl="1"/>
            <a:r>
              <a:rPr lang="zh-CN" altLang="en-US">
                <a:solidFill>
                  <a:schemeClr val="accent1">
                    <a:lumMod val="50000"/>
                  </a:schemeClr>
                </a:solidFill>
                <a:sym typeface="+mn-ea"/>
              </a:rPr>
              <a:t>pool = mysql.createPool({</a:t>
            </a:r>
            <a:endParaRPr lang="zh-CN" altLang="en-US">
              <a:solidFill>
                <a:schemeClr val="accent1">
                  <a:lumMod val="50000"/>
                </a:schemeClr>
              </a:solidFill>
            </a:endParaRPr>
          </a:p>
          <a:p>
            <a:pPr lvl="1"/>
            <a:r>
              <a:rPr lang="zh-CN" altLang="en-US">
                <a:solidFill>
                  <a:schemeClr val="accent1">
                    <a:lumMod val="50000"/>
                  </a:schemeClr>
                </a:solidFill>
                <a:sym typeface="+mn-ea"/>
              </a:rPr>
              <a:t>            host: 'localhost',</a:t>
            </a:r>
            <a:endParaRPr lang="zh-CN" altLang="en-US">
              <a:solidFill>
                <a:schemeClr val="accent1">
                  <a:lumMod val="50000"/>
                </a:schemeClr>
              </a:solidFill>
            </a:endParaRPr>
          </a:p>
          <a:p>
            <a:pPr lvl="1"/>
            <a:r>
              <a:rPr lang="zh-CN" altLang="en-US">
                <a:solidFill>
                  <a:schemeClr val="accent1">
                    <a:lumMod val="50000"/>
                  </a:schemeClr>
                </a:solidFill>
                <a:sym typeface="+mn-ea"/>
              </a:rPr>
              <a:t>            user: 'root',</a:t>
            </a:r>
            <a:endParaRPr lang="zh-CN" altLang="en-US">
              <a:solidFill>
                <a:schemeClr val="accent1">
                  <a:lumMod val="50000"/>
                </a:schemeClr>
              </a:solidFill>
            </a:endParaRPr>
          </a:p>
          <a:p>
            <a:pPr lvl="1"/>
            <a:r>
              <a:rPr lang="zh-CN" altLang="en-US">
                <a:solidFill>
                  <a:schemeClr val="accent1">
                    <a:lumMod val="50000"/>
                  </a:schemeClr>
                </a:solidFill>
                <a:sym typeface="+mn-ea"/>
              </a:rPr>
              <a:t>            password: 'root',</a:t>
            </a:r>
            <a:endParaRPr lang="zh-CN" altLang="en-US">
              <a:solidFill>
                <a:schemeClr val="accent1">
                  <a:lumMod val="50000"/>
                </a:schemeClr>
              </a:solidFill>
            </a:endParaRPr>
          </a:p>
          <a:p>
            <a:pPr lvl="1"/>
            <a:r>
              <a:rPr lang="zh-CN" altLang="en-US">
                <a:solidFill>
                  <a:schemeClr val="accent1">
                    <a:lumMod val="50000"/>
                  </a:schemeClr>
                </a:solidFill>
                <a:sym typeface="+mn-ea"/>
              </a:rPr>
              <a:t>            database: 'blog',</a:t>
            </a:r>
            <a:endParaRPr lang="zh-CN" altLang="en-US">
              <a:solidFill>
                <a:schemeClr val="accent1">
                  <a:lumMod val="50000"/>
                </a:schemeClr>
              </a:solidFill>
            </a:endParaRPr>
          </a:p>
          <a:p>
            <a:pPr lvl="1"/>
            <a:r>
              <a:rPr lang="zh-CN" altLang="en-US">
                <a:solidFill>
                  <a:schemeClr val="accent1">
                    <a:lumMod val="50000"/>
                  </a:schemeClr>
                </a:solidFill>
                <a:sym typeface="+mn-ea"/>
              </a:rPr>
              <a:t>            port: 3306</a:t>
            </a:r>
            <a:endParaRPr lang="zh-CN" altLang="en-US">
              <a:solidFill>
                <a:schemeClr val="accent1">
                  <a:lumMod val="50000"/>
                </a:schemeClr>
              </a:solidFill>
            </a:endParaRPr>
          </a:p>
          <a:p>
            <a:pPr lvl="1"/>
            <a:r>
              <a:rPr lang="zh-CN" altLang="en-US">
                <a:solidFill>
                  <a:schemeClr val="accent1">
                    <a:lumMod val="50000"/>
                  </a:schemeClr>
                </a:solidFill>
                <a:sym typeface="+mn-ea"/>
              </a:rPr>
              <a:t>        });</a:t>
            </a:r>
            <a:endParaRPr lang="zh-CN" altLang="en-US">
              <a:solidFill>
                <a:schemeClr val="accent1">
                  <a:lumMod val="50000"/>
                </a:schemeClr>
              </a:solidFill>
            </a:endParaRPr>
          </a:p>
          <a:p>
            <a:pPr lvl="1"/>
            <a:endParaRPr lang="zh-CN" altLang="en-US">
              <a:solidFill>
                <a:schemeClr val="accent1">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接入</a:t>
            </a:r>
            <a:r>
              <a:rPr lang="en-US" altLang="zh-CN" b="1">
                <a:solidFill>
                  <a:schemeClr val="accent1">
                    <a:lumMod val="50000"/>
                  </a:schemeClr>
                </a:solidFill>
              </a:rPr>
              <a:t>mysql</a:t>
            </a:r>
            <a:endParaRPr lang="en-US" altLang="zh-CN" b="1">
              <a:solidFill>
                <a:schemeClr val="accent1">
                  <a:lumMod val="50000"/>
                </a:schemeClr>
              </a:solidFill>
            </a:endParaRPr>
          </a:p>
        </p:txBody>
      </p:sp>
      <p:sp>
        <p:nvSpPr>
          <p:cNvPr id="3" name="内容占位符 2"/>
          <p:cNvSpPr>
            <a:spLocks noGrp="1"/>
          </p:cNvSpPr>
          <p:nvPr>
            <p:ph idx="1"/>
          </p:nvPr>
        </p:nvSpPr>
        <p:spPr/>
        <p:txBody>
          <a:bodyPr>
            <a:normAutofit lnSpcReduction="20000"/>
          </a:bodyPr>
          <a:p>
            <a:r>
              <a:rPr lang="zh-CN" altLang="en-US">
                <a:solidFill>
                  <a:schemeClr val="accent1">
                    <a:lumMod val="50000"/>
                  </a:schemeClr>
                </a:solidFill>
              </a:rPr>
              <a:t>获取连接查询</a:t>
            </a:r>
            <a:endParaRPr lang="zh-CN" altLang="en-US">
              <a:solidFill>
                <a:schemeClr val="accent1">
                  <a:lumMod val="50000"/>
                </a:schemeClr>
              </a:solidFill>
            </a:endParaRPr>
          </a:p>
          <a:p>
            <a:pPr lvl="1"/>
            <a:r>
              <a:rPr lang="zh-CN" altLang="en-US">
                <a:solidFill>
                  <a:schemeClr val="accent1">
                    <a:lumMod val="50000"/>
                  </a:schemeClr>
                </a:solidFill>
              </a:rPr>
              <a:t>pool.getConnection(function(err,conn){</a:t>
            </a:r>
            <a:endParaRPr lang="zh-CN" altLang="en-US">
              <a:solidFill>
                <a:schemeClr val="accent1">
                  <a:lumMod val="50000"/>
                </a:schemeClr>
              </a:solidFill>
            </a:endParaRPr>
          </a:p>
          <a:p>
            <a:pPr lvl="1"/>
            <a:r>
              <a:rPr lang="zh-CN" altLang="en-US">
                <a:solidFill>
                  <a:schemeClr val="accent1">
                    <a:lumMod val="50000"/>
                  </a:schemeClr>
                </a:solidFill>
              </a:rPr>
              <a:t>        if(err){</a:t>
            </a:r>
            <a:endParaRPr lang="zh-CN" altLang="en-US">
              <a:solidFill>
                <a:schemeClr val="accent1">
                  <a:lumMod val="50000"/>
                </a:schemeClr>
              </a:solidFill>
            </a:endParaRPr>
          </a:p>
          <a:p>
            <a:pPr lvl="1"/>
            <a:r>
              <a:rPr lang="zh-CN" altLang="en-US">
                <a:solidFill>
                  <a:schemeClr val="accent1">
                    <a:lumMod val="50000"/>
                  </a:schemeClr>
                </a:solidFill>
              </a:rPr>
              <a:t>            callback(err,null,null);</a:t>
            </a:r>
            <a:endParaRPr lang="zh-CN" altLang="en-US">
              <a:solidFill>
                <a:schemeClr val="accent1">
                  <a:lumMod val="50000"/>
                </a:schemeClr>
              </a:solidFill>
            </a:endParaRPr>
          </a:p>
          <a:p>
            <a:pPr lvl="1"/>
            <a:r>
              <a:rPr lang="zh-CN" altLang="en-US">
                <a:solidFill>
                  <a:schemeClr val="accent1">
                    <a:lumMod val="50000"/>
                  </a:schemeClr>
                </a:solidFill>
              </a:rPr>
              <a:t>        }else{</a:t>
            </a:r>
            <a:endParaRPr lang="zh-CN" altLang="en-US">
              <a:solidFill>
                <a:schemeClr val="accent1">
                  <a:lumMod val="50000"/>
                </a:schemeClr>
              </a:solidFill>
            </a:endParaRPr>
          </a:p>
          <a:p>
            <a:pPr lvl="1"/>
            <a:r>
              <a:rPr lang="zh-CN" altLang="en-US">
                <a:solidFill>
                  <a:schemeClr val="accent1">
                    <a:lumMod val="50000"/>
                  </a:schemeClr>
                </a:solidFill>
              </a:rPr>
              <a:t>            conn.query(sql,function(qerr,vals,fields){</a:t>
            </a:r>
            <a:endParaRPr lang="zh-CN" altLang="en-US">
              <a:solidFill>
                <a:schemeClr val="accent1">
                  <a:lumMod val="50000"/>
                </a:schemeClr>
              </a:solidFill>
            </a:endParaRPr>
          </a:p>
          <a:p>
            <a:pPr lvl="1"/>
            <a:r>
              <a:rPr lang="zh-CN" altLang="en-US">
                <a:solidFill>
                  <a:schemeClr val="accent1">
                    <a:lumMod val="50000"/>
                  </a:schemeClr>
                </a:solidFill>
              </a:rPr>
              <a:t>                //释放连接</a:t>
            </a:r>
            <a:endParaRPr lang="zh-CN" altLang="en-US">
              <a:solidFill>
                <a:schemeClr val="accent1">
                  <a:lumMod val="50000"/>
                </a:schemeClr>
              </a:solidFill>
            </a:endParaRPr>
          </a:p>
          <a:p>
            <a:pPr lvl="1"/>
            <a:r>
              <a:rPr lang="zh-CN" altLang="en-US">
                <a:solidFill>
                  <a:schemeClr val="accent1">
                    <a:lumMod val="50000"/>
                  </a:schemeClr>
                </a:solidFill>
              </a:rPr>
              <a:t>                conn.release();</a:t>
            </a:r>
            <a:endParaRPr lang="zh-CN" altLang="en-US">
              <a:solidFill>
                <a:schemeClr val="accent1">
                  <a:lumMod val="50000"/>
                </a:schemeClr>
              </a:solidFill>
            </a:endParaRPr>
          </a:p>
          <a:p>
            <a:pPr lvl="1"/>
            <a:r>
              <a:rPr lang="zh-CN" altLang="en-US">
                <a:solidFill>
                  <a:schemeClr val="accent1">
                    <a:lumMod val="50000"/>
                  </a:schemeClr>
                </a:solidFill>
              </a:rPr>
              <a:t>                //事件驱动回调</a:t>
            </a:r>
            <a:endParaRPr lang="zh-CN" altLang="en-US">
              <a:solidFill>
                <a:schemeClr val="accent1">
                  <a:lumMod val="50000"/>
                </a:schemeClr>
              </a:solidFill>
            </a:endParaRPr>
          </a:p>
          <a:p>
            <a:pPr lvl="1"/>
            <a:r>
              <a:rPr lang="zh-CN" altLang="en-US">
                <a:solidFill>
                  <a:schemeClr val="accent1">
                    <a:lumMod val="50000"/>
                  </a:schemeClr>
                </a:solidFill>
              </a:rPr>
              <a:t>                callback(qerr,vals,fields);</a:t>
            </a:r>
            <a:endParaRPr lang="zh-CN" altLang="en-US">
              <a:solidFill>
                <a:schemeClr val="accent1">
                  <a:lumMod val="50000"/>
                </a:schemeClr>
              </a:solidFill>
            </a:endParaRPr>
          </a:p>
          <a:p>
            <a:pPr lvl="1"/>
            <a:r>
              <a:rPr lang="zh-CN" altLang="en-US">
                <a:solidFill>
                  <a:schemeClr val="accent1">
                    <a:lumMod val="50000"/>
                  </a:schemeClr>
                </a:solidFill>
              </a:rPr>
              <a:t>            });</a:t>
            </a:r>
            <a:endParaRPr lang="zh-CN" altLang="en-US">
              <a:solidFill>
                <a:schemeClr val="accent1">
                  <a:lumMod val="50000"/>
                </a:schemeClr>
              </a:solidFill>
            </a:endParaRPr>
          </a:p>
          <a:p>
            <a:pPr lvl="1"/>
            <a:r>
              <a:rPr lang="zh-CN" altLang="en-US">
                <a:solidFill>
                  <a:schemeClr val="accent1">
                    <a:lumMod val="50000"/>
                  </a:schemeClr>
                </a:solidFill>
              </a:rPr>
              <a:t>        }</a:t>
            </a:r>
            <a:endParaRPr lang="zh-CN" altLang="en-US">
              <a:solidFill>
                <a:schemeClr val="accent1">
                  <a:lumMod val="50000"/>
                </a:schemeClr>
              </a:solidFill>
            </a:endParaRPr>
          </a:p>
          <a:p>
            <a:pPr lvl="1"/>
            <a:r>
              <a:rPr lang="zh-CN" altLang="en-US">
                <a:solidFill>
                  <a:schemeClr val="accent1">
                    <a:lumMod val="50000"/>
                  </a:schemeClr>
                </a:solidFill>
              </a:rPr>
              <a:t>    });</a:t>
            </a:r>
            <a:endParaRPr lang="zh-CN" altLang="en-US">
              <a:solidFill>
                <a:schemeClr val="accent1">
                  <a:lumMod val="50000"/>
                </a:schemeClr>
              </a:solidFill>
            </a:endParaRPr>
          </a:p>
          <a:p>
            <a:endParaRPr lang="zh-CN" altLang="en-US">
              <a:solidFill>
                <a:schemeClr val="accent1">
                  <a:lumMod val="50000"/>
                </a:schemeClr>
              </a:solidFill>
            </a:endParaRPr>
          </a:p>
          <a:p>
            <a:endParaRPr lang="zh-CN" altLang="en-US">
              <a:solidFill>
                <a:schemeClr val="accent1">
                  <a:lumMod val="50000"/>
                </a:schemeClr>
              </a:solidFill>
            </a:endParaRPr>
          </a:p>
          <a:p>
            <a:pPr lvl="1"/>
            <a:endParaRPr lang="zh-CN" altLang="en-US">
              <a:solidFill>
                <a:schemeClr val="accent1">
                  <a:lumMod val="50000"/>
                </a:schemeClr>
              </a:solidFill>
            </a:endParaRPr>
          </a:p>
          <a:p>
            <a:pPr lvl="1"/>
            <a:endParaRPr lang="zh-CN" altLang="en-US">
              <a:solidFill>
                <a:schemeClr val="accent1">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实例</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zh-CN" altLang="en-US">
                <a:solidFill>
                  <a:schemeClr val="accent1">
                    <a:lumMod val="50000"/>
                  </a:schemeClr>
                </a:solidFill>
              </a:rPr>
              <a:t>制作小说列表</a:t>
            </a:r>
            <a:endParaRPr lang="zh-CN" altLang="en-US">
              <a:solidFill>
                <a:schemeClr val="accent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en-US" altLang="zh-CN" b="1">
                <a:solidFill>
                  <a:schemeClr val="accent1">
                    <a:lumMod val="50000"/>
                  </a:schemeClr>
                </a:solidFill>
              </a:rPr>
              <a:t>windows </a:t>
            </a:r>
            <a:r>
              <a:rPr lang="zh-CN" altLang="en-US" b="1">
                <a:solidFill>
                  <a:schemeClr val="accent1">
                    <a:lumMod val="50000"/>
                  </a:schemeClr>
                </a:solidFill>
              </a:rPr>
              <a:t>安装</a:t>
            </a:r>
            <a:r>
              <a:rPr lang="en-US" altLang="zh-CN" b="1">
                <a:solidFill>
                  <a:schemeClr val="accent1">
                    <a:lumMod val="50000"/>
                  </a:schemeClr>
                </a:solidFill>
              </a:rPr>
              <a:t>nodejs</a:t>
            </a:r>
            <a:endParaRPr lang="en-US" altLang="zh-CN" b="1">
              <a:solidFill>
                <a:schemeClr val="accent1">
                  <a:lumMod val="50000"/>
                </a:schemeClr>
              </a:solidFill>
            </a:endParaRPr>
          </a:p>
        </p:txBody>
      </p:sp>
      <p:sp>
        <p:nvSpPr>
          <p:cNvPr id="3" name="内容占位符 2"/>
          <p:cNvSpPr>
            <a:spLocks noGrp="1"/>
          </p:cNvSpPr>
          <p:nvPr>
            <p:ph idx="1"/>
          </p:nvPr>
        </p:nvSpPr>
        <p:spPr/>
        <p:txBody>
          <a:bodyPr/>
          <a:p>
            <a:r>
              <a:rPr lang="zh-CN" altLang="en-US">
                <a:solidFill>
                  <a:schemeClr val="accent1">
                    <a:lumMod val="50000"/>
                  </a:schemeClr>
                </a:solidFill>
              </a:rPr>
              <a:t>官方网站下载安装包</a:t>
            </a:r>
            <a:endParaRPr lang="zh-CN" altLang="en-US">
              <a:solidFill>
                <a:schemeClr val="accent1">
                  <a:lumMod val="50000"/>
                </a:schemeClr>
              </a:solidFill>
            </a:endParaRPr>
          </a:p>
          <a:p>
            <a:pPr lvl="1"/>
            <a:r>
              <a:rPr lang="en-US" altLang="zh-CN">
                <a:solidFill>
                  <a:schemeClr val="accent1">
                    <a:lumMod val="50000"/>
                  </a:schemeClr>
                </a:solidFill>
              </a:rPr>
              <a:t>nodejs.org</a:t>
            </a:r>
            <a:endParaRPr lang="en-US" altLang="zh-CN">
              <a:solidFill>
                <a:schemeClr val="accent1">
                  <a:lumMod val="50000"/>
                </a:schemeClr>
              </a:solidFill>
            </a:endParaRPr>
          </a:p>
          <a:p>
            <a:pPr marL="457200" lvl="1" indent="0">
              <a:buNone/>
            </a:pPr>
            <a:endParaRPr lang="en-US" altLang="zh-CN">
              <a:solidFill>
                <a:schemeClr val="accent1">
                  <a:lumMod val="50000"/>
                </a:schemeClr>
              </a:solidFill>
            </a:endParaRPr>
          </a:p>
          <a:p>
            <a:r>
              <a:rPr lang="zh-CN" altLang="en-US">
                <a:solidFill>
                  <a:schemeClr val="accent1">
                    <a:lumMod val="50000"/>
                  </a:schemeClr>
                </a:solidFill>
              </a:rPr>
              <a:t>双击安装</a:t>
            </a:r>
            <a:endParaRPr lang="zh-CN" altLang="en-US">
              <a:solidFill>
                <a:schemeClr val="accent1">
                  <a:lumMod val="50000"/>
                </a:schemeClr>
              </a:solidFill>
            </a:endParaRPr>
          </a:p>
          <a:p>
            <a:endParaRPr lang="zh-CN" altLang="en-US">
              <a:solidFill>
                <a:schemeClr val="accent1">
                  <a:lumMod val="50000"/>
                </a:schemeClr>
              </a:solidFill>
            </a:endParaRPr>
          </a:p>
          <a:p>
            <a:r>
              <a:rPr lang="zh-CN" altLang="en-US">
                <a:solidFill>
                  <a:schemeClr val="accent1">
                    <a:lumMod val="50000"/>
                  </a:schemeClr>
                </a:solidFill>
              </a:rPr>
              <a:t> </a:t>
            </a:r>
            <a:r>
              <a:rPr lang="en-US" altLang="zh-CN">
                <a:solidFill>
                  <a:schemeClr val="accent1">
                    <a:lumMod val="50000"/>
                  </a:schemeClr>
                </a:solidFill>
              </a:rPr>
              <a:t>cmd &amp; gitbash </a:t>
            </a:r>
            <a:r>
              <a:rPr lang="zh-CN" altLang="en-US">
                <a:solidFill>
                  <a:schemeClr val="accent1">
                    <a:lumMod val="50000"/>
                  </a:schemeClr>
                </a:solidFill>
              </a:rPr>
              <a:t>运行</a:t>
            </a:r>
            <a:r>
              <a:rPr lang="en-US" altLang="zh-CN">
                <a:solidFill>
                  <a:schemeClr val="accent1">
                    <a:lumMod val="50000"/>
                  </a:schemeClr>
                </a:solidFill>
              </a:rPr>
              <a:t>node</a:t>
            </a:r>
            <a:r>
              <a:rPr lang="zh-CN" altLang="en-US">
                <a:solidFill>
                  <a:schemeClr val="accent1">
                    <a:lumMod val="50000"/>
                  </a:schemeClr>
                </a:solidFill>
              </a:rPr>
              <a:t>进入</a:t>
            </a:r>
            <a:r>
              <a:rPr lang="en-US" altLang="zh-CN">
                <a:solidFill>
                  <a:schemeClr val="accent1">
                    <a:lumMod val="50000"/>
                  </a:schemeClr>
                </a:solidFill>
              </a:rPr>
              <a:t>node</a:t>
            </a:r>
            <a:r>
              <a:rPr lang="zh-CN" altLang="en-US">
                <a:solidFill>
                  <a:schemeClr val="accent1">
                    <a:lumMod val="50000"/>
                  </a:schemeClr>
                </a:solidFill>
              </a:rPr>
              <a:t>命令行</a:t>
            </a:r>
            <a:endParaRPr lang="zh-CN" altLang="en-US">
              <a:solidFill>
                <a:schemeClr val="accent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p:txBody>
          <a:bodyPr/>
          <a:p>
            <a:r>
              <a:rPr lang="zh-CN" altLang="en-US" b="1">
                <a:solidFill>
                  <a:schemeClr val="accent1">
                    <a:lumMod val="50000"/>
                  </a:schemeClr>
                </a:solidFill>
              </a:rPr>
              <a:t>谢谢观看</a:t>
            </a:r>
            <a:endParaRPr lang="zh-CN" altLang="en-US" b="1">
              <a:solidFill>
                <a:schemeClr val="accent1">
                  <a:lumMod val="50000"/>
                </a:schemeClr>
              </a:solidFill>
            </a:endParaRPr>
          </a:p>
        </p:txBody>
      </p:sp>
      <p:sp>
        <p:nvSpPr>
          <p:cNvPr id="3" name="副标题 2"/>
          <p:cNvSpPr>
            <a:spLocks noGrp="1"/>
          </p:cNvSpPr>
          <p:nvPr>
            <p:ph type="subTitle" idx="1"/>
          </p:nvPr>
        </p:nvSpPr>
        <p:spPr/>
        <p:txBody>
          <a:bodyPr/>
          <a:p>
            <a:endParaRPr lang="zh-CN" altLang="en-US">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en-US" altLang="zh-CN" b="1">
                <a:solidFill>
                  <a:schemeClr val="accent1">
                    <a:lumMod val="50000"/>
                  </a:schemeClr>
                </a:solidFill>
              </a:rPr>
              <a:t>npm</a:t>
            </a:r>
            <a:r>
              <a:rPr lang="zh-CN" altLang="en-US" b="1">
                <a:solidFill>
                  <a:schemeClr val="accent1">
                    <a:lumMod val="50000"/>
                  </a:schemeClr>
                </a:solidFill>
              </a:rPr>
              <a:t>介绍</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en-US" altLang="zh-CN">
                <a:solidFill>
                  <a:schemeClr val="accent1">
                    <a:lumMod val="50000"/>
                  </a:schemeClr>
                </a:solidFill>
              </a:rPr>
              <a:t>node package manager </a:t>
            </a:r>
            <a:r>
              <a:rPr lang="zh-CN" altLang="en-US">
                <a:solidFill>
                  <a:schemeClr val="accent1">
                    <a:lumMod val="50000"/>
                  </a:schemeClr>
                </a:solidFill>
              </a:rPr>
              <a:t>包管理工具</a:t>
            </a:r>
            <a:endParaRPr lang="zh-CN" altLang="en-US">
              <a:solidFill>
                <a:schemeClr val="accent1">
                  <a:lumMod val="50000"/>
                </a:schemeClr>
              </a:solidFill>
            </a:endParaRPr>
          </a:p>
          <a:p>
            <a:pPr marL="457200" lvl="2"/>
            <a:r>
              <a:rPr lang="zh-CN" altLang="en-US" sz="2330">
                <a:solidFill>
                  <a:schemeClr val="accent1">
                    <a:lumMod val="50000"/>
                  </a:schemeClr>
                </a:solidFill>
                <a:sym typeface="+mn-ea"/>
              </a:rPr>
              <a:t>Nodejs自身提供了基本的模块，但是开发实际应用过程中仅仅依靠这些基本模块则还需要较多的工作。幸运的是，Nodejs库和框架为我们提供了帮助，让我们减少工作量。但是成百上千的库或者框架管理起来又很麻烦，有了NPM，可以很快的找到特定服务要使用的包，进行下载、安装以及管理已经安装的包。</a:t>
            </a:r>
            <a:endParaRPr lang="zh-CN" altLang="en-US" sz="2330">
              <a:solidFill>
                <a:schemeClr val="accent1">
                  <a:lumMod val="50000"/>
                </a:schemeClr>
              </a:solidFill>
              <a:sym typeface="+mn-ea"/>
            </a:endParaRPr>
          </a:p>
          <a:p>
            <a:pPr marL="457200" lvl="2"/>
            <a:endParaRPr lang="zh-CN" altLang="en-US" sz="2330">
              <a:solidFill>
                <a:schemeClr val="accent1">
                  <a:lumMod val="50000"/>
                </a:schemeClr>
              </a:solidFill>
            </a:endParaRPr>
          </a:p>
          <a:p>
            <a:r>
              <a:rPr lang="zh-CN" altLang="en-US">
                <a:solidFill>
                  <a:schemeClr val="accent1">
                    <a:lumMod val="50000"/>
                  </a:schemeClr>
                </a:solidFill>
              </a:rPr>
              <a:t>使用</a:t>
            </a:r>
            <a:r>
              <a:rPr lang="en-US" altLang="zh-CN">
                <a:solidFill>
                  <a:schemeClr val="accent1">
                    <a:lumMod val="50000"/>
                  </a:schemeClr>
                </a:solidFill>
              </a:rPr>
              <a:t>cnpm</a:t>
            </a:r>
            <a:endParaRPr lang="en-US" altLang="zh-CN">
              <a:solidFill>
                <a:schemeClr val="accent1">
                  <a:lumMod val="50000"/>
                </a:schemeClr>
              </a:solidFill>
            </a:endParaRPr>
          </a:p>
          <a:p>
            <a:pPr lvl="1"/>
            <a:r>
              <a:rPr lang="zh-CN" altLang="en-US">
                <a:solidFill>
                  <a:schemeClr val="accent1">
                    <a:lumMod val="50000"/>
                  </a:schemeClr>
                </a:solidFill>
              </a:rPr>
              <a:t>npm install -g cnpm --registry=https://registry.npm.taobao.org</a:t>
            </a:r>
            <a:endParaRPr lang="zh-CN" altLang="en-US">
              <a:solidFill>
                <a:schemeClr val="accent1">
                  <a:lumMod val="50000"/>
                </a:schemeClr>
              </a:solidFill>
            </a:endParaRPr>
          </a:p>
          <a:p>
            <a:pPr lvl="1"/>
            <a:endParaRPr lang="zh-CN" altLang="en-US">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创建一个</a:t>
            </a:r>
            <a:r>
              <a:rPr lang="en-US" altLang="zh-CN" b="1">
                <a:solidFill>
                  <a:schemeClr val="accent1">
                    <a:lumMod val="50000"/>
                  </a:schemeClr>
                </a:solidFill>
              </a:rPr>
              <a:t>node</a:t>
            </a:r>
            <a:r>
              <a:rPr lang="zh-CN" altLang="en-US" b="1">
                <a:solidFill>
                  <a:schemeClr val="accent1">
                    <a:lumMod val="50000"/>
                  </a:schemeClr>
                </a:solidFill>
              </a:rPr>
              <a:t>项目</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zh-CN" altLang="en-US">
                <a:solidFill>
                  <a:schemeClr val="accent1">
                    <a:lumMod val="50000"/>
                  </a:schemeClr>
                </a:solidFill>
              </a:rPr>
              <a:t>创建一个空的目录</a:t>
            </a:r>
            <a:endParaRPr lang="zh-CN" altLang="en-US">
              <a:solidFill>
                <a:schemeClr val="accent1">
                  <a:lumMod val="50000"/>
                </a:schemeClr>
              </a:solidFill>
            </a:endParaRPr>
          </a:p>
          <a:p>
            <a:endParaRPr lang="zh-CN" altLang="en-US">
              <a:solidFill>
                <a:schemeClr val="accent1">
                  <a:lumMod val="50000"/>
                </a:schemeClr>
              </a:solidFill>
            </a:endParaRPr>
          </a:p>
          <a:p>
            <a:r>
              <a:rPr lang="en-US" altLang="zh-CN">
                <a:solidFill>
                  <a:schemeClr val="accent1">
                    <a:lumMod val="50000"/>
                  </a:schemeClr>
                </a:solidFill>
              </a:rPr>
              <a:t>npm init</a:t>
            </a:r>
            <a:endParaRPr lang="en-US" altLang="zh-CN">
              <a:solidFill>
                <a:schemeClr val="accent1">
                  <a:lumMod val="50000"/>
                </a:schemeClr>
              </a:solidFill>
            </a:endParaRPr>
          </a:p>
          <a:p>
            <a:endParaRPr lang="zh-CN" altLang="en-US">
              <a:solidFill>
                <a:schemeClr val="accent1">
                  <a:lumMod val="50000"/>
                </a:schemeClr>
              </a:solidFill>
            </a:endParaRPr>
          </a:p>
          <a:p>
            <a:r>
              <a:rPr lang="zh-CN" altLang="en-US">
                <a:solidFill>
                  <a:schemeClr val="accent1">
                    <a:lumMod val="50000"/>
                  </a:schemeClr>
                </a:solidFill>
              </a:rPr>
              <a:t>观察</a:t>
            </a:r>
            <a:r>
              <a:rPr lang="en-US" altLang="zh-CN">
                <a:solidFill>
                  <a:schemeClr val="accent1">
                    <a:lumMod val="50000"/>
                  </a:schemeClr>
                </a:solidFill>
              </a:rPr>
              <a:t>node</a:t>
            </a:r>
            <a:r>
              <a:rPr lang="zh-CN" altLang="en-US">
                <a:solidFill>
                  <a:schemeClr val="accent1">
                    <a:lumMod val="50000"/>
                  </a:schemeClr>
                </a:solidFill>
              </a:rPr>
              <a:t>工程的目录</a:t>
            </a:r>
            <a:endParaRPr lang="zh-CN" altLang="en-US">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en-US" altLang="zh-CN" b="1">
                <a:solidFill>
                  <a:schemeClr val="accent1">
                    <a:lumMod val="50000"/>
                  </a:schemeClr>
                </a:solidFill>
              </a:rPr>
              <a:t>nodejs</a:t>
            </a:r>
            <a:r>
              <a:rPr lang="zh-CN" altLang="en-US" b="1">
                <a:solidFill>
                  <a:schemeClr val="accent1">
                    <a:lumMod val="50000"/>
                  </a:schemeClr>
                </a:solidFill>
              </a:rPr>
              <a:t>常用模块</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en-US" altLang="zh-CN">
                <a:solidFill>
                  <a:schemeClr val="accent1">
                    <a:lumMod val="50000"/>
                  </a:schemeClr>
                </a:solidFill>
              </a:rPr>
              <a:t>fs</a:t>
            </a:r>
            <a:r>
              <a:rPr lang="zh-CN" altLang="en-US">
                <a:solidFill>
                  <a:schemeClr val="accent1">
                    <a:lumMod val="50000"/>
                  </a:schemeClr>
                </a:solidFill>
              </a:rPr>
              <a:t>模块</a:t>
            </a:r>
            <a:r>
              <a:rPr lang="en-US" altLang="zh-CN">
                <a:solidFill>
                  <a:schemeClr val="accent1">
                    <a:lumMod val="50000"/>
                  </a:schemeClr>
                </a:solidFill>
              </a:rPr>
              <a:t> 		</a:t>
            </a:r>
            <a:r>
              <a:rPr lang="zh-CN" altLang="en-US">
                <a:solidFill>
                  <a:schemeClr val="accent1">
                    <a:lumMod val="50000"/>
                  </a:schemeClr>
                </a:solidFill>
              </a:rPr>
              <a:t>读写文件</a:t>
            </a:r>
            <a:endParaRPr lang="zh-CN" altLang="en-US">
              <a:solidFill>
                <a:schemeClr val="accent1">
                  <a:lumMod val="50000"/>
                </a:schemeClr>
              </a:solidFill>
            </a:endParaRPr>
          </a:p>
          <a:p>
            <a:r>
              <a:rPr lang="en-US" altLang="zh-CN">
                <a:solidFill>
                  <a:schemeClr val="accent1">
                    <a:lumMod val="50000"/>
                  </a:schemeClr>
                </a:solidFill>
              </a:rPr>
              <a:t>path</a:t>
            </a:r>
            <a:r>
              <a:rPr lang="zh-CN" altLang="en-US">
                <a:solidFill>
                  <a:schemeClr val="accent1">
                    <a:lumMod val="50000"/>
                  </a:schemeClr>
                </a:solidFill>
              </a:rPr>
              <a:t>模块</a:t>
            </a:r>
            <a:r>
              <a:rPr lang="en-US" altLang="zh-CN">
                <a:solidFill>
                  <a:schemeClr val="accent1">
                    <a:lumMod val="50000"/>
                  </a:schemeClr>
                </a:solidFill>
              </a:rPr>
              <a:t>		</a:t>
            </a:r>
            <a:r>
              <a:rPr lang="zh-CN" altLang="en-US">
                <a:solidFill>
                  <a:schemeClr val="accent1">
                    <a:lumMod val="50000"/>
                  </a:schemeClr>
                </a:solidFill>
              </a:rPr>
              <a:t>文件路径</a:t>
            </a:r>
            <a:endParaRPr lang="zh-CN" altLang="en-US">
              <a:solidFill>
                <a:schemeClr val="accent1">
                  <a:lumMod val="50000"/>
                </a:schemeClr>
              </a:solidFill>
            </a:endParaRPr>
          </a:p>
          <a:p>
            <a:r>
              <a:rPr lang="zh-CN" altLang="en-US">
                <a:solidFill>
                  <a:schemeClr val="accent1">
                    <a:lumMod val="50000"/>
                  </a:schemeClr>
                </a:solidFill>
              </a:rPr>
              <a:t>underscore模块</a:t>
            </a:r>
            <a:r>
              <a:rPr lang="en-US" altLang="zh-CN">
                <a:solidFill>
                  <a:schemeClr val="accent1">
                    <a:lumMod val="50000"/>
                  </a:schemeClr>
                </a:solidFill>
              </a:rPr>
              <a:t>	</a:t>
            </a:r>
            <a:r>
              <a:rPr lang="zh-CN" altLang="en-US">
                <a:solidFill>
                  <a:schemeClr val="accent1">
                    <a:lumMod val="50000"/>
                  </a:schemeClr>
                </a:solidFill>
              </a:rPr>
              <a:t>函数式编程的实用功能</a:t>
            </a:r>
            <a:endParaRPr lang="zh-CN" altLang="en-US">
              <a:solidFill>
                <a:schemeClr val="accent1">
                  <a:lumMod val="50000"/>
                </a:schemeClr>
              </a:solidFill>
            </a:endParaRPr>
          </a:p>
          <a:p>
            <a:r>
              <a:rPr lang="zh-CN" altLang="en-US">
                <a:solidFill>
                  <a:schemeClr val="accent1">
                    <a:lumMod val="50000"/>
                  </a:schemeClr>
                </a:solidFill>
              </a:rPr>
              <a:t>http模块</a:t>
            </a:r>
            <a:r>
              <a:rPr lang="en-US" altLang="zh-CN">
                <a:solidFill>
                  <a:schemeClr val="accent1">
                    <a:lumMod val="50000"/>
                  </a:schemeClr>
                </a:solidFill>
              </a:rPr>
              <a:t>		</a:t>
            </a:r>
            <a:r>
              <a:rPr lang="zh-CN" altLang="en-US">
                <a:solidFill>
                  <a:schemeClr val="accent1">
                    <a:lumMod val="50000"/>
                  </a:schemeClr>
                </a:solidFill>
              </a:rPr>
              <a:t>建立</a:t>
            </a:r>
            <a:r>
              <a:rPr lang="en-US" altLang="zh-CN">
                <a:solidFill>
                  <a:schemeClr val="accent1">
                    <a:lumMod val="50000"/>
                  </a:schemeClr>
                </a:solidFill>
              </a:rPr>
              <a:t>http</a:t>
            </a:r>
            <a:r>
              <a:rPr lang="zh-CN" altLang="en-US">
                <a:solidFill>
                  <a:schemeClr val="accent1">
                    <a:lumMod val="50000"/>
                  </a:schemeClr>
                </a:solidFill>
              </a:rPr>
              <a:t>服务器</a:t>
            </a:r>
            <a:endParaRPr lang="zh-CN" altLang="en-US">
              <a:solidFill>
                <a:schemeClr val="accent1">
                  <a:lumMod val="50000"/>
                </a:schemeClr>
              </a:solidFill>
            </a:endParaRPr>
          </a:p>
          <a:p>
            <a:r>
              <a:rPr lang="en-US" altLang="zh-CN">
                <a:solidFill>
                  <a:schemeClr val="accent1">
                    <a:lumMod val="50000"/>
                  </a:schemeClr>
                </a:solidFill>
              </a:rPr>
              <a:t>url</a:t>
            </a:r>
            <a:r>
              <a:rPr lang="zh-CN" altLang="en-US">
                <a:solidFill>
                  <a:schemeClr val="accent1">
                    <a:lumMod val="50000"/>
                  </a:schemeClr>
                </a:solidFill>
              </a:rPr>
              <a:t>模块</a:t>
            </a:r>
            <a:r>
              <a:rPr lang="en-US" altLang="zh-CN">
                <a:solidFill>
                  <a:schemeClr val="accent1">
                    <a:lumMod val="50000"/>
                  </a:schemeClr>
                </a:solidFill>
              </a:rPr>
              <a:t>		</a:t>
            </a:r>
            <a:r>
              <a:rPr lang="zh-CN" altLang="en-US">
                <a:solidFill>
                  <a:schemeClr val="accent1">
                    <a:lumMod val="50000"/>
                  </a:schemeClr>
                </a:solidFill>
              </a:rPr>
              <a:t>分析</a:t>
            </a:r>
            <a:r>
              <a:rPr lang="en-US" altLang="zh-CN">
                <a:solidFill>
                  <a:schemeClr val="accent1">
                    <a:lumMod val="50000"/>
                  </a:schemeClr>
                </a:solidFill>
              </a:rPr>
              <a:t>url</a:t>
            </a:r>
            <a:endParaRPr lang="en-US" altLang="zh-CN">
              <a:solidFill>
                <a:schemeClr val="accent1">
                  <a:lumMod val="50000"/>
                </a:schemeClr>
              </a:solidFill>
            </a:endParaRPr>
          </a:p>
          <a:p>
            <a:r>
              <a:rPr lang="en-US" altLang="zh-CN">
                <a:solidFill>
                  <a:schemeClr val="accent1">
                    <a:lumMod val="50000"/>
                  </a:schemeClr>
                </a:solidFill>
              </a:rPr>
              <a:t>querystring</a:t>
            </a:r>
            <a:r>
              <a:rPr lang="zh-CN" altLang="en-US">
                <a:solidFill>
                  <a:schemeClr val="accent1">
                    <a:lumMod val="50000"/>
                  </a:schemeClr>
                </a:solidFill>
              </a:rPr>
              <a:t>模块</a:t>
            </a:r>
            <a:r>
              <a:rPr lang="en-US" altLang="zh-CN">
                <a:solidFill>
                  <a:schemeClr val="accent1">
                    <a:lumMod val="50000"/>
                  </a:schemeClr>
                </a:solidFill>
              </a:rPr>
              <a:t>	</a:t>
            </a:r>
            <a:r>
              <a:rPr lang="zh-CN" altLang="en-US">
                <a:solidFill>
                  <a:schemeClr val="accent1">
                    <a:lumMod val="50000"/>
                  </a:schemeClr>
                </a:solidFill>
              </a:rPr>
              <a:t>分析</a:t>
            </a:r>
            <a:r>
              <a:rPr lang="en-US" altLang="zh-CN">
                <a:solidFill>
                  <a:schemeClr val="accent1">
                    <a:lumMod val="50000"/>
                  </a:schemeClr>
                </a:solidFill>
              </a:rPr>
              <a:t>query</a:t>
            </a:r>
            <a:endParaRPr lang="en-US" altLang="zh-CN">
              <a:solidFill>
                <a:schemeClr val="accent1">
                  <a:lumMod val="50000"/>
                </a:schemeClr>
              </a:solidFill>
            </a:endParaRPr>
          </a:p>
          <a:p>
            <a:endParaRPr lang="en-US" altLang="zh-CN">
              <a:solidFill>
                <a:schemeClr val="accent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如何做一个</a:t>
            </a:r>
            <a:r>
              <a:rPr lang="en-US" altLang="zh-CN" b="1">
                <a:solidFill>
                  <a:schemeClr val="accent1">
                    <a:lumMod val="50000"/>
                  </a:schemeClr>
                </a:solidFill>
              </a:rPr>
              <a:t>HTTP</a:t>
            </a:r>
            <a:r>
              <a:rPr lang="zh-CN" altLang="en-US" b="1">
                <a:solidFill>
                  <a:schemeClr val="accent1">
                    <a:lumMod val="50000"/>
                  </a:schemeClr>
                </a:solidFill>
              </a:rPr>
              <a:t>静态服务器</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zh-CN" altLang="en-US"/>
              <a:t>用到的模块</a:t>
            </a:r>
            <a:endParaRPr lang="zh-CN" altLang="en-US"/>
          </a:p>
          <a:p>
            <a:pPr lvl="1"/>
            <a:r>
              <a:rPr lang="en-US" altLang="zh-CN"/>
              <a:t>fs</a:t>
            </a:r>
            <a:endParaRPr lang="en-US" altLang="zh-CN"/>
          </a:p>
          <a:p>
            <a:pPr lvl="1"/>
            <a:r>
              <a:rPr lang="en-US" altLang="zh-CN"/>
              <a:t>http</a:t>
            </a:r>
            <a:endParaRPr lang="en-US" altLang="zh-CN"/>
          </a:p>
          <a:p>
            <a:pPr lvl="1"/>
            <a:r>
              <a:rPr lang="en-US" altLang="zh-CN"/>
              <a:t>path</a:t>
            </a:r>
            <a:endParaRPr lang="en-US" altLang="zh-CN"/>
          </a:p>
          <a:p>
            <a:pPr lvl="2"/>
            <a:endParaRPr lang="en-US" altLang="zh-CN"/>
          </a:p>
          <a:p>
            <a:pPr lvl="1"/>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如何做一个</a:t>
            </a:r>
            <a:r>
              <a:rPr lang="en-US" altLang="zh-CN" b="1">
                <a:solidFill>
                  <a:schemeClr val="accent1">
                    <a:lumMod val="50000"/>
                  </a:schemeClr>
                </a:solidFill>
              </a:rPr>
              <a:t>HTTP</a:t>
            </a:r>
            <a:r>
              <a:rPr lang="zh-CN" altLang="en-US" b="1">
                <a:solidFill>
                  <a:schemeClr val="accent1">
                    <a:lumMod val="50000"/>
                  </a:schemeClr>
                </a:solidFill>
              </a:rPr>
              <a:t>静态服务器</a:t>
            </a:r>
            <a:endParaRPr lang="zh-CN" altLang="en-US" b="1">
              <a:solidFill>
                <a:schemeClr val="accent1">
                  <a:lumMod val="50000"/>
                </a:schemeClr>
              </a:solidFill>
            </a:endParaRPr>
          </a:p>
        </p:txBody>
      </p:sp>
      <p:sp>
        <p:nvSpPr>
          <p:cNvPr id="3" name="内容占位符 2"/>
          <p:cNvSpPr>
            <a:spLocks noGrp="1"/>
          </p:cNvSpPr>
          <p:nvPr>
            <p:ph idx="1"/>
          </p:nvPr>
        </p:nvSpPr>
        <p:spPr/>
        <p:txBody>
          <a:bodyPr>
            <a:noAutofit/>
          </a:bodyPr>
          <a:p>
            <a:pPr marL="0" indent="0">
              <a:lnSpc>
                <a:spcPct val="50000"/>
              </a:lnSpc>
              <a:buNone/>
            </a:pPr>
            <a:r>
              <a:rPr lang="en-US" altLang="zh-CN" sz="2400">
                <a:solidFill>
                  <a:schemeClr val="accent1">
                    <a:lumMod val="50000"/>
                  </a:schemeClr>
                </a:solidFill>
              </a:rPr>
              <a:t>http.createServer(function(req,res){</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var desPath = req.url;</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var allPath = path.join(__dirname,'static',desPath);</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console.log(allPath);</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fs.readFile(allPath,function(err,data){</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if(!err){</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if(allPath.indexOf('html')&gt;0){</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console.log(data.toString('utf-8'));</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res.write(data);</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res.end();</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    });</a:t>
            </a:r>
            <a:endParaRPr lang="en-US" altLang="zh-CN" sz="2400">
              <a:solidFill>
                <a:schemeClr val="accent1">
                  <a:lumMod val="50000"/>
                </a:schemeClr>
              </a:solidFill>
            </a:endParaRPr>
          </a:p>
          <a:p>
            <a:pPr marL="0" indent="0">
              <a:lnSpc>
                <a:spcPct val="50000"/>
              </a:lnSpc>
              <a:buNone/>
            </a:pPr>
            <a:r>
              <a:rPr lang="en-US" altLang="zh-CN" sz="2400">
                <a:solidFill>
                  <a:schemeClr val="accent1">
                    <a:lumMod val="50000"/>
                  </a:schemeClr>
                </a:solidFill>
              </a:rPr>
              <a:t>}).listen(8090);</a:t>
            </a:r>
            <a:endParaRPr lang="en-US" altLang="zh-CN" sz="2400">
              <a:solidFill>
                <a:schemeClr val="accent1">
                  <a:lumMod val="50000"/>
                </a:schemeClr>
              </a:solidFill>
            </a:endParaRPr>
          </a:p>
          <a:p>
            <a:pPr marL="914400" lvl="2" indent="0">
              <a:lnSpc>
                <a:spcPct val="50000"/>
              </a:lnSpc>
              <a:buNone/>
            </a:pPr>
            <a:endParaRPr lang="en-US" altLang="zh-CN" sz="2400">
              <a:solidFill>
                <a:schemeClr val="accent1">
                  <a:lumMod val="50000"/>
                </a:schemeClr>
              </a:solidFill>
            </a:endParaRPr>
          </a:p>
          <a:p>
            <a:pPr marL="457200" lvl="1" indent="0">
              <a:lnSpc>
                <a:spcPct val="50000"/>
              </a:lnSpc>
              <a:buNone/>
            </a:pPr>
            <a:endParaRPr lang="en-US" altLang="zh-CN" sz="2400">
              <a:solidFill>
                <a:schemeClr val="accent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b="1">
                <a:solidFill>
                  <a:schemeClr val="accent1">
                    <a:lumMod val="50000"/>
                  </a:schemeClr>
                </a:solidFill>
              </a:rPr>
              <a:t>静态网页和动态网页</a:t>
            </a:r>
            <a:endParaRPr lang="zh-CN" altLang="en-US" b="1">
              <a:solidFill>
                <a:schemeClr val="accent1">
                  <a:lumMod val="50000"/>
                </a:schemeClr>
              </a:solidFill>
            </a:endParaRPr>
          </a:p>
        </p:txBody>
      </p:sp>
      <p:sp>
        <p:nvSpPr>
          <p:cNvPr id="3" name="内容占位符 2"/>
          <p:cNvSpPr>
            <a:spLocks noGrp="1"/>
          </p:cNvSpPr>
          <p:nvPr>
            <p:ph idx="1"/>
          </p:nvPr>
        </p:nvSpPr>
        <p:spPr/>
        <p:txBody>
          <a:bodyPr/>
          <a:p>
            <a:r>
              <a:rPr lang="zh-CN" altLang="en-US">
                <a:solidFill>
                  <a:schemeClr val="accent1">
                    <a:lumMod val="50000"/>
                  </a:schemeClr>
                </a:solidFill>
              </a:rPr>
              <a:t>静态网页</a:t>
            </a:r>
            <a:endParaRPr lang="zh-CN" altLang="en-US">
              <a:solidFill>
                <a:schemeClr val="accent1">
                  <a:lumMod val="50000"/>
                </a:schemeClr>
              </a:solidFill>
            </a:endParaRPr>
          </a:p>
          <a:p>
            <a:pPr lvl="1"/>
            <a:r>
              <a:rPr lang="zh-CN" altLang="en-US">
                <a:solidFill>
                  <a:schemeClr val="accent1">
                    <a:lumMod val="50000"/>
                  </a:schemeClr>
                </a:solidFill>
              </a:rPr>
              <a:t>纯粹采用HTML语言编写</a:t>
            </a:r>
            <a:endParaRPr lang="zh-CN" altLang="en-US">
              <a:solidFill>
                <a:schemeClr val="accent1">
                  <a:lumMod val="50000"/>
                </a:schemeClr>
              </a:solidFill>
            </a:endParaRPr>
          </a:p>
          <a:p>
            <a:pPr lvl="1"/>
            <a:r>
              <a:rPr lang="zh-CN" altLang="en-US">
                <a:solidFill>
                  <a:schemeClr val="accent1">
                    <a:lumMod val="50000"/>
                  </a:schemeClr>
                </a:solidFill>
              </a:rPr>
              <a:t>网页设计好并上传到服务器之后，就不能对网站的内容进行修改了</a:t>
            </a:r>
            <a:endParaRPr lang="zh-CN" altLang="en-US">
              <a:solidFill>
                <a:schemeClr val="accent1">
                  <a:lumMod val="50000"/>
                </a:schemeClr>
              </a:solidFill>
            </a:endParaRPr>
          </a:p>
          <a:p>
            <a:pPr lvl="1"/>
            <a:r>
              <a:rPr lang="zh-CN" altLang="en-US">
                <a:solidFill>
                  <a:schemeClr val="accent1">
                    <a:lumMod val="50000"/>
                  </a:schemeClr>
                </a:solidFill>
              </a:rPr>
              <a:t>打开速度快、容易被搜索引擎收录 、安全</a:t>
            </a:r>
            <a:endParaRPr lang="zh-CN" altLang="en-US">
              <a:solidFill>
                <a:schemeClr val="accent1">
                  <a:lumMod val="50000"/>
                </a:schemeClr>
              </a:solidFill>
            </a:endParaRPr>
          </a:p>
          <a:p>
            <a:r>
              <a:rPr lang="zh-CN" altLang="en-US">
                <a:solidFill>
                  <a:schemeClr val="accent1">
                    <a:lumMod val="50000"/>
                  </a:schemeClr>
                </a:solidFill>
              </a:rPr>
              <a:t>动态网页</a:t>
            </a:r>
            <a:endParaRPr lang="zh-CN" altLang="en-US">
              <a:solidFill>
                <a:schemeClr val="accent1">
                  <a:lumMod val="50000"/>
                </a:schemeClr>
              </a:solidFill>
            </a:endParaRPr>
          </a:p>
          <a:p>
            <a:pPr lvl="1"/>
            <a:r>
              <a:rPr lang="zh-CN" altLang="en-US">
                <a:solidFill>
                  <a:schemeClr val="accent1">
                    <a:lumMod val="50000"/>
                  </a:schemeClr>
                </a:solidFill>
              </a:rPr>
              <a:t>采用动态程序语言编写，</a:t>
            </a:r>
            <a:r>
              <a:rPr lang="en-US" altLang="zh-CN">
                <a:solidFill>
                  <a:schemeClr val="accent1">
                    <a:lumMod val="50000"/>
                  </a:schemeClr>
                </a:solidFill>
              </a:rPr>
              <a:t>jsp asp php </a:t>
            </a:r>
            <a:r>
              <a:rPr lang="zh-CN" altLang="en-US">
                <a:solidFill>
                  <a:schemeClr val="accent1">
                    <a:lumMod val="50000"/>
                  </a:schemeClr>
                </a:solidFill>
              </a:rPr>
              <a:t>或者 前端模板语言</a:t>
            </a:r>
            <a:endParaRPr lang="zh-CN" altLang="en-US">
              <a:solidFill>
                <a:schemeClr val="accent1">
                  <a:lumMod val="50000"/>
                </a:schemeClr>
              </a:solidFill>
            </a:endParaRPr>
          </a:p>
          <a:p>
            <a:pPr lvl="1"/>
            <a:r>
              <a:rPr lang="zh-CN" altLang="en-US">
                <a:solidFill>
                  <a:schemeClr val="accent1">
                    <a:lumMod val="50000"/>
                  </a:schemeClr>
                </a:solidFill>
              </a:rPr>
              <a:t>内接数据库或文件作为数据源</a:t>
            </a:r>
            <a:endParaRPr lang="zh-CN" altLang="en-US">
              <a:solidFill>
                <a:schemeClr val="accent1">
                  <a:lumMod val="50000"/>
                </a:schemeClr>
              </a:solidFill>
            </a:endParaRPr>
          </a:p>
          <a:p>
            <a:pPr lvl="1"/>
            <a:r>
              <a:rPr lang="zh-CN" altLang="en-US">
                <a:solidFill>
                  <a:schemeClr val="accent1">
                    <a:lumMod val="50000"/>
                  </a:schemeClr>
                </a:solidFill>
              </a:rPr>
              <a:t>可以方便的对网页内容做增删改查和个性化操作</a:t>
            </a:r>
            <a:endParaRPr lang="zh-CN" altLang="en-US">
              <a:solidFill>
                <a:schemeClr val="accent1">
                  <a:lumMod val="50000"/>
                </a:schemeClr>
              </a:solidFill>
            </a:endParaRPr>
          </a:p>
          <a:p>
            <a:pPr lvl="1"/>
            <a:r>
              <a:rPr lang="zh-CN" altLang="en-US">
                <a:solidFill>
                  <a:schemeClr val="accent1">
                    <a:lumMod val="50000"/>
                  </a:schemeClr>
                </a:solidFill>
              </a:rPr>
              <a:t>可以做到同一页面对不同参数返回不同数据</a:t>
            </a:r>
            <a:endParaRPr lang="zh-CN" altLang="en-US">
              <a:solidFill>
                <a:schemeClr val="accent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en-US" altLang="zh-CN" b="1">
                <a:solidFill>
                  <a:schemeClr val="accent1">
                    <a:lumMod val="50000"/>
                  </a:schemeClr>
                </a:solidFill>
              </a:rPr>
              <a:t>nodejs </a:t>
            </a:r>
            <a:r>
              <a:rPr lang="zh-CN" altLang="en-US" b="1">
                <a:solidFill>
                  <a:schemeClr val="accent1">
                    <a:lumMod val="50000"/>
                  </a:schemeClr>
                </a:solidFill>
              </a:rPr>
              <a:t>动态网页框架</a:t>
            </a:r>
            <a:endParaRPr lang="zh-CN" altLang="en-US" b="1">
              <a:solidFill>
                <a:schemeClr val="accent1">
                  <a:lumMod val="50000"/>
                </a:schemeClr>
              </a:solidFill>
            </a:endParaRPr>
          </a:p>
        </p:txBody>
      </p:sp>
      <p:sp>
        <p:nvSpPr>
          <p:cNvPr id="3" name="内容占位符 2"/>
          <p:cNvSpPr>
            <a:spLocks noGrp="1"/>
          </p:cNvSpPr>
          <p:nvPr>
            <p:ph idx="1"/>
          </p:nvPr>
        </p:nvSpPr>
        <p:spPr/>
        <p:txBody>
          <a:bodyPr>
            <a:normAutofit lnSpcReduction="10000"/>
          </a:bodyPr>
          <a:p>
            <a:r>
              <a:rPr lang="en-US" altLang="zh-CN">
                <a:solidFill>
                  <a:schemeClr val="accent1">
                    <a:lumMod val="50000"/>
                  </a:schemeClr>
                </a:solidFill>
              </a:rPr>
              <a:t>express</a:t>
            </a:r>
            <a:endParaRPr lang="en-US" altLang="zh-CN">
              <a:solidFill>
                <a:schemeClr val="accent1">
                  <a:lumMod val="50000"/>
                </a:schemeClr>
              </a:solidFill>
            </a:endParaRPr>
          </a:p>
          <a:p>
            <a:pPr lvl="1"/>
            <a:r>
              <a:rPr lang="en-US" altLang="zh-CN">
                <a:solidFill>
                  <a:schemeClr val="accent1">
                    <a:lumMod val="50000"/>
                  </a:schemeClr>
                </a:solidFill>
              </a:rPr>
              <a:t>是目前最流行的 Node.js Web 开发框架，最受 Web 开发人员欢迎。使用其强大的功能，开发人员可以创建单页和多页，和混合模式的 Web 应用程序。</a:t>
            </a:r>
            <a:br>
              <a:rPr lang="en-US" altLang="zh-CN">
                <a:solidFill>
                  <a:schemeClr val="accent1">
                    <a:lumMod val="50000"/>
                  </a:schemeClr>
                </a:solidFill>
              </a:rPr>
            </a:br>
            <a:endParaRPr lang="en-US" altLang="zh-CN">
              <a:solidFill>
                <a:schemeClr val="accent1">
                  <a:lumMod val="50000"/>
                </a:schemeClr>
              </a:solidFill>
            </a:endParaRPr>
          </a:p>
          <a:p>
            <a:r>
              <a:rPr lang="en-US" altLang="zh-CN">
                <a:solidFill>
                  <a:schemeClr val="accent1">
                    <a:lumMod val="50000"/>
                  </a:schemeClr>
                </a:solidFill>
              </a:rPr>
              <a:t>koa</a:t>
            </a:r>
            <a:endParaRPr lang="en-US" altLang="zh-CN">
              <a:solidFill>
                <a:schemeClr val="accent1">
                  <a:lumMod val="50000"/>
                </a:schemeClr>
              </a:solidFill>
            </a:endParaRPr>
          </a:p>
          <a:p>
            <a:pPr lvl="1"/>
            <a:r>
              <a:rPr lang="en-US" altLang="zh-CN">
                <a:solidFill>
                  <a:schemeClr val="accent1">
                    <a:lumMod val="50000"/>
                  </a:schemeClr>
                </a:solidFill>
              </a:rPr>
              <a:t>这款 Node.js 框架是由 Express 团队开发的。Kao.js 是下一代的工具，其目的是为 Web 应用程序和 API 打造更轻量，更具表现力，更坚实的基础。</a:t>
            </a:r>
            <a:endParaRPr lang="en-US" altLang="zh-CN">
              <a:solidFill>
                <a:schemeClr val="accent1">
                  <a:lumMod val="50000"/>
                </a:schemeClr>
              </a:solidFill>
            </a:endParaRPr>
          </a:p>
          <a:p>
            <a:pPr marL="0" indent="0">
              <a:buNone/>
            </a:pPr>
            <a:endParaRPr lang="en-US" altLang="zh-CN">
              <a:solidFill>
                <a:schemeClr val="accent1">
                  <a:lumMod val="50000"/>
                </a:schemeClr>
              </a:solidFill>
            </a:endParaRPr>
          </a:p>
          <a:p>
            <a:r>
              <a:rPr lang="en-US" altLang="zh-CN">
                <a:solidFill>
                  <a:schemeClr val="accent1">
                    <a:lumMod val="50000"/>
                  </a:schemeClr>
                </a:solidFill>
              </a:rPr>
              <a:t>Geddy</a:t>
            </a:r>
            <a:endParaRPr lang="en-US" altLang="zh-CN">
              <a:solidFill>
                <a:schemeClr val="accent1">
                  <a:lumMod val="50000"/>
                </a:schemeClr>
              </a:solidFill>
            </a:endParaRPr>
          </a:p>
          <a:p>
            <a:pPr lvl="1"/>
            <a:r>
              <a:rPr lang="en-US" altLang="zh-CN">
                <a:solidFill>
                  <a:schemeClr val="accent1">
                    <a:lumMod val="50000"/>
                  </a:schemeClr>
                </a:solidFill>
              </a:rPr>
              <a:t>结构化和原始的 Node.js MVC 开发框架，用于构建高级 Web 应用程序</a:t>
            </a:r>
            <a:endParaRPr lang="en-US" altLang="zh-CN">
              <a:solidFill>
                <a:schemeClr val="accent1">
                  <a:lumMod val="50000"/>
                </a:schemeClr>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2731</Words>
  <Application>WPS 演示</Application>
  <PresentationFormat>宽屏</PresentationFormat>
  <Paragraphs>210</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宋体</vt:lpstr>
      <vt:lpstr>Wingdings</vt:lpstr>
      <vt:lpstr>Calibri Light</vt:lpstr>
      <vt:lpstr>微软雅黑</vt:lpstr>
      <vt:lpstr>Calibri</vt:lpstr>
      <vt:lpstr>Office 主题</vt:lpstr>
      <vt:lpstr>nodejs搭建后端服务</vt:lpstr>
      <vt:lpstr>windows 安装nodejs</vt:lpstr>
      <vt:lpstr>npm介绍</vt:lpstr>
      <vt:lpstr>创建一个node项目</vt:lpstr>
      <vt:lpstr>nodejs常用模块</vt:lpstr>
      <vt:lpstr>如何做一个HTTP静态服务器</vt:lpstr>
      <vt:lpstr>如何做一个HTTP静态服务器</vt:lpstr>
      <vt:lpstr>静态网页和动态网页</vt:lpstr>
      <vt:lpstr>nodejs 动态网页框架</vt:lpstr>
      <vt:lpstr>使用express搭建一个node web 工程</vt:lpstr>
      <vt:lpstr>模板引擎</vt:lpstr>
      <vt:lpstr>常用的模板引擎</vt:lpstr>
      <vt:lpstr>express使用dot模板</vt:lpstr>
      <vt:lpstr>dotjs的语法</vt:lpstr>
      <vt:lpstr>结构优化</vt:lpstr>
      <vt:lpstr>接入mysql</vt:lpstr>
      <vt:lpstr>接入mysql</vt:lpstr>
      <vt:lpstr>接入mysql</vt:lpstr>
      <vt:lpstr>实例</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test</cp:lastModifiedBy>
  <cp:revision>102</cp:revision>
  <dcterms:created xsi:type="dcterms:W3CDTF">2015-05-05T08:02:00Z</dcterms:created>
  <dcterms:modified xsi:type="dcterms:W3CDTF">2017-04-16T03:59:38Z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