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4713" autoAdjust="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052736"/>
            <a:ext cx="7772400" cy="254771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Проверка гипотезы о значимости выборочного коэффициента ранговой корреляции </a:t>
            </a:r>
            <a:r>
              <a:rPr lang="ru-RU" dirty="0" err="1" smtClean="0"/>
              <a:t>Кендалла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83768" y="3886200"/>
            <a:ext cx="6552728" cy="2495128"/>
          </a:xfrm>
        </p:spPr>
        <p:txBody>
          <a:bodyPr>
            <a:normAutofit/>
          </a:bodyPr>
          <a:lstStyle/>
          <a:p>
            <a:pPr algn="r"/>
            <a:r>
              <a:rPr lang="ru-RU" dirty="0" smtClean="0"/>
              <a:t>Подготовил Самарский И.А</a:t>
            </a:r>
          </a:p>
          <a:p>
            <a:pPr algn="r"/>
            <a:r>
              <a:rPr lang="ru-RU" dirty="0" smtClean="0"/>
              <a:t>Студент 2 курса ФТИ </a:t>
            </a:r>
            <a:endParaRPr lang="en-US" dirty="0" smtClean="0"/>
          </a:p>
          <a:p>
            <a:pPr algn="r"/>
            <a:r>
              <a:rPr lang="ru-RU" dirty="0" smtClean="0"/>
              <a:t>Группа б-ПМИН-21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211734"/>
          </a:xfrm>
        </p:spPr>
        <p:txBody>
          <a:bodyPr>
            <a:noAutofit/>
          </a:bodyPr>
          <a:lstStyle/>
          <a:p>
            <a:r>
              <a:rPr lang="vi-VN" sz="1200" b="0" dirty="0" smtClean="0"/>
              <a:t>Мо́рис Джордж Ке́ндалл (англ. </a:t>
            </a:r>
            <a:r>
              <a:rPr lang="en-US" sz="1200" b="0" dirty="0" smtClean="0"/>
              <a:t>Maurice George Kendall; 6 </a:t>
            </a:r>
            <a:r>
              <a:rPr lang="vi-VN" sz="1200" b="0" dirty="0" smtClean="0"/>
              <a:t>сентября 1907, Кеттеринг, Великобритания — 29 марта 1983, Редхилл[</a:t>
            </a:r>
            <a:r>
              <a:rPr lang="en-US" sz="1200" b="0" dirty="0" smtClean="0"/>
              <a:t>en], </a:t>
            </a:r>
            <a:r>
              <a:rPr lang="vi-VN" sz="1200" b="0" dirty="0" smtClean="0"/>
              <a:t>Суррей, Великобритания) — английский статистик.</a:t>
            </a:r>
            <a:endParaRPr lang="ru-RU" sz="1200" b="0" dirty="0"/>
          </a:p>
        </p:txBody>
      </p:sp>
      <p:pic>
        <p:nvPicPr>
          <p:cNvPr id="5" name="Содержимое 4" descr="Kendall_Maurice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422775" y="1129506"/>
            <a:ext cx="3416300" cy="4140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556792"/>
            <a:ext cx="3008313" cy="4752528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Родился в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Кеттеринге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Изучал математику в Колледже Святого Иоанна в Кембридже, окончил с отличием по математике (англ.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Mathematics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Wrangler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 в 1929 году. Поступил на службу в Министерство сельского хозяйства (англ.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Ministry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Agriculture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), где заинтересовался применением статистики. Одной из первых его работ было исследование урожайности с использованием факторного анализа. В 1934 году был избран членом Королевского статистического общества. С 1949 года преподаватель Лондонской школы экономики и политических наук. С 1961 года в течение двух лет возглавляет Королевское статистическое общество. В дальнейшем возглавил проект Всемирное обследование рождаемости (англ.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World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Fertility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Survey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 под патронажем Международного статистического института и Организации Объединённых Наций. В 1980 году ушёл на пенсию из-за болезни.</a:t>
            </a: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Морис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Кендалл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— автор многочисленных трудов по статистике и теории вероятностей. </a:t>
            </a:r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Его имя носит один из коэффициентов ранговой корреляции</a:t>
            </a:r>
            <a:endParaRPr lang="ru-RU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005064"/>
            <a:ext cx="5486400" cy="720080"/>
          </a:xfrm>
        </p:spPr>
        <p:txBody>
          <a:bodyPr>
            <a:normAutofit/>
          </a:bodyPr>
          <a:lstStyle/>
          <a:p>
            <a:pPr algn="ctr"/>
            <a:r>
              <a:rPr lang="vi-VN" sz="2800" dirty="0" smtClean="0"/>
              <a:t>Корреля́ция</a:t>
            </a:r>
            <a:endParaRPr lang="ru-RU" sz="28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797152"/>
            <a:ext cx="5486400" cy="1375048"/>
          </a:xfrm>
        </p:spPr>
        <p:txBody>
          <a:bodyPr>
            <a:normAutofit fontScale="92500"/>
          </a:bodyPr>
          <a:lstStyle/>
          <a:p>
            <a:r>
              <a:rPr lang="ru-RU" dirty="0" err="1" smtClean="0"/>
              <a:t>Корреля́ция</a:t>
            </a:r>
            <a:r>
              <a:rPr lang="ru-RU" dirty="0" smtClean="0"/>
              <a:t> (от лат. </a:t>
            </a:r>
            <a:r>
              <a:rPr lang="ru-RU" dirty="0" err="1" smtClean="0"/>
              <a:t>correlatio</a:t>
            </a:r>
            <a:r>
              <a:rPr lang="ru-RU" dirty="0" smtClean="0"/>
              <a:t> «соотношение, взаимосвязь») или корреляционная зависимость — статистическая взаимосвязь двух или более случайных величин (либо величин, которые можно с некоторой допустимой степенью точности считать таковыми). При этом изменения значений одной или нескольких из этих величин сопутствуют систематическому изменению значений другой или других величин.</a:t>
            </a:r>
            <a:endParaRPr lang="ru-RU" dirty="0"/>
          </a:p>
        </p:txBody>
      </p:sp>
      <p:pic>
        <p:nvPicPr>
          <p:cNvPr id="7" name="Рисунок 6" descr="630px-Scatter_diagram_for_quality_characteristic_XXX.svg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t="12440" b="12440"/>
          <a:stretch>
            <a:fillRect/>
          </a:stretch>
        </p:blipFill>
        <p:spPr>
          <a:xfrm>
            <a:off x="1828800" y="332656"/>
            <a:ext cx="5486400" cy="37821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1601" y="404664"/>
            <a:ext cx="71287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Проверка гипотезы о значимости выборочного коэффициента ранговой корреляции </a:t>
            </a:r>
            <a:r>
              <a:rPr lang="ru-RU" sz="2800" b="1" dirty="0" err="1" smtClean="0"/>
              <a:t>Кендалла</a:t>
            </a:r>
            <a:endParaRPr lang="ru-RU" sz="2800" b="1" dirty="0"/>
          </a:p>
        </p:txBody>
      </p:sp>
      <p:pic>
        <p:nvPicPr>
          <p:cNvPr id="6" name="Рисунок 5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9" y="2492896"/>
            <a:ext cx="7344801" cy="29523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58218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Проверка гипотезы о значимости выборочного коэффициента ранговой корреляции </a:t>
            </a:r>
            <a:r>
              <a:rPr lang="ru-RU" sz="2800" b="1" dirty="0" err="1" smtClean="0"/>
              <a:t>Кендалла</a:t>
            </a:r>
            <a:r>
              <a:rPr lang="ru-RU" sz="2400" b="1" dirty="0" smtClean="0"/>
              <a:t/>
            </a:r>
            <a:br>
              <a:rPr lang="ru-RU" sz="2400" b="1" dirty="0" smtClean="0"/>
            </a:br>
            <a:endParaRPr lang="ru-RU" sz="2400" dirty="0"/>
          </a:p>
        </p:txBody>
      </p:sp>
      <p:pic>
        <p:nvPicPr>
          <p:cNvPr id="3" name="Рисунок 2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9126" y="2276872"/>
            <a:ext cx="7325748" cy="37444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271</Words>
  <Application>Microsoft Office PowerPoint</Application>
  <PresentationFormat>Экран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Проверка гипотезы о значимости выборочного коэффициента ранговой корреляции Кендалла</vt:lpstr>
      <vt:lpstr>Мо́рис Джордж Ке́ндалл (англ. Maurice George Kendall; 6 сентября 1907, Кеттеринг, Великобритания — 29 марта 1983, Редхилл[en], Суррей, Великобритания) — английский статистик.</vt:lpstr>
      <vt:lpstr>Корреля́ция</vt:lpstr>
      <vt:lpstr>Слайд 4</vt:lpstr>
      <vt:lpstr>Проверка гипотезы о значимости выборочного коэффициента ранговой корреляции Кендалла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Проверка гипотезы о значимости выборочного коэффициента ранговой корреляции Кендалла</dc:title>
  <dc:creator>Microalab</dc:creator>
  <cp:lastModifiedBy>Microalab</cp:lastModifiedBy>
  <cp:revision>2</cp:revision>
  <dcterms:created xsi:type="dcterms:W3CDTF">2017-06-29T09:30:16Z</dcterms:created>
  <dcterms:modified xsi:type="dcterms:W3CDTF">2017-06-29T09:47:58Z</dcterms:modified>
</cp:coreProperties>
</file>