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36" autoAdjust="0"/>
  </p:normalViewPr>
  <p:slideViewPr>
    <p:cSldViewPr>
      <p:cViewPr varScale="1">
        <p:scale>
          <a:sx n="85" d="100"/>
          <a:sy n="85" d="100"/>
        </p:scale>
        <p:origin x="-1382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ru-RU" dirty="0" smtClean="0"/>
              <a:t>Теория автоматического управления</a:t>
            </a:r>
            <a:br>
              <a:rPr lang="ru-RU" dirty="0" smtClean="0"/>
            </a:br>
            <a:r>
              <a:rPr lang="ru-RU" dirty="0" smtClean="0"/>
              <a:t>(Управляющие устройства)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Самарский Игорь Александрович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12776"/>
            <a:ext cx="8317698" cy="2891699"/>
          </a:xfrm>
        </p:spPr>
      </p:pic>
      <p:sp>
        <p:nvSpPr>
          <p:cNvPr id="5" name="TextBox 4"/>
          <p:cNvSpPr txBox="1"/>
          <p:nvPr/>
        </p:nvSpPr>
        <p:spPr>
          <a:xfrm>
            <a:off x="0" y="5013176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(t),u(t),f(t),x(t)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788" y="1772816"/>
            <a:ext cx="9052212" cy="33123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5206" y="1700808"/>
            <a:ext cx="8898794" cy="29705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340768"/>
            <a:ext cx="8280920" cy="2434161"/>
          </a:xfrm>
        </p:spPr>
      </p:pic>
      <p:sp>
        <p:nvSpPr>
          <p:cNvPr id="5" name="TextBox 4"/>
          <p:cNvSpPr txBox="1"/>
          <p:nvPr/>
        </p:nvSpPr>
        <p:spPr>
          <a:xfrm>
            <a:off x="0" y="472514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E(t)=q(t) – x(t)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6647" y="1628800"/>
            <a:ext cx="8987353" cy="31683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Экран (4:3)</PresentationFormat>
  <Paragraphs>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Теория автоматического управления (Управляющие устройства)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автоматического управления (Управляющие устройства)</dc:title>
  <dc:creator>Microalab</dc:creator>
  <cp:lastModifiedBy>Microalab</cp:lastModifiedBy>
  <cp:revision>1</cp:revision>
  <dcterms:created xsi:type="dcterms:W3CDTF">2018-05-13T16:25:58Z</dcterms:created>
  <dcterms:modified xsi:type="dcterms:W3CDTF">2018-05-13T16:35:01Z</dcterms:modified>
</cp:coreProperties>
</file>