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CF8CA-A9E6-4FC1-BBBC-7BC6E020E9D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A2FAC-93CF-485B-8B45-E7DF3F721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4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45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24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7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8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5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1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25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4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B71-3662-493A-A236-298F38EE5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8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Векторные случайные </a:t>
            </a:r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50774"/>
            <a:ext cx="9144000" cy="1710812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/>
              <a:t>Подготовил Самарский И.А</a:t>
            </a:r>
            <a:br>
              <a:rPr lang="ru-RU" sz="3600" dirty="0" smtClean="0"/>
            </a:br>
            <a:r>
              <a:rPr lang="ru-RU" sz="3600" dirty="0" smtClean="0"/>
              <a:t>Студент СГТУ ФТИ Б-ПМИН-31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Зачем они нужны?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их представлять математически?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Разложение в ряд векторного случайного процесса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Метод 1. </a:t>
            </a:r>
            <a:r>
              <a:rPr lang="ru-RU" dirty="0"/>
              <a:t>Векторные собственные функции, скалярные собственные </a:t>
            </a:r>
            <a:r>
              <a:rPr lang="ru-RU" dirty="0" smtClean="0"/>
              <a:t>значения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Пример метода 1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Метод 2. </a:t>
            </a:r>
            <a:r>
              <a:rPr lang="ru-RU" dirty="0"/>
              <a:t>Матричные собственные значения, скалярные собственные </a:t>
            </a:r>
            <a:r>
              <a:rPr lang="ru-RU" dirty="0" smtClean="0"/>
              <a:t>функции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Преимущества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7638"/>
          </a:xfrm>
        </p:spPr>
        <p:txBody>
          <a:bodyPr/>
          <a:lstStyle/>
          <a:p>
            <a:pPr algn="ctr"/>
            <a:r>
              <a:rPr lang="ru-RU" dirty="0" smtClean="0"/>
              <a:t>Математическое представление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58" y="1017639"/>
            <a:ext cx="6829884" cy="3784395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68" y="4820418"/>
            <a:ext cx="6709274" cy="9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4902"/>
          </a:xfrm>
        </p:spPr>
        <p:txBody>
          <a:bodyPr>
            <a:noAutofit/>
          </a:bodyPr>
          <a:lstStyle/>
          <a:p>
            <a:pPr marL="457200" lvl="1" algn="ctr"/>
            <a:r>
              <a:rPr lang="ru-RU" sz="2000" b="1" dirty="0" smtClean="0">
                <a:latin typeface="+mn-lt"/>
              </a:rPr>
              <a:t>Метод 1. Векторные собственные функции, скалярные собственные значения</a:t>
            </a:r>
            <a:br>
              <a:rPr lang="ru-RU" sz="2000" b="1" dirty="0" smtClean="0">
                <a:latin typeface="+mn-lt"/>
              </a:rPr>
            </a:br>
            <a:endParaRPr lang="ru-RU" sz="2000" b="1" dirty="0" smtClean="0">
              <a:latin typeface="+mn-lt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4</a:t>
            </a:fld>
            <a:endParaRPr lang="ru-RU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76" y="713561"/>
            <a:ext cx="4280767" cy="806280"/>
          </a:xfr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76" y="1737486"/>
            <a:ext cx="6513282" cy="46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"/>
            <a:ext cx="6857786" cy="4763729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03" y="5348094"/>
            <a:ext cx="6112781" cy="6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5"/>
          </a:xfrm>
        </p:spPr>
        <p:txBody>
          <a:bodyPr/>
          <a:lstStyle/>
          <a:p>
            <a:pPr algn="ctr"/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85" y="1225875"/>
            <a:ext cx="6800630" cy="5130475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6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6976"/>
          </a:xfrm>
        </p:spPr>
        <p:txBody>
          <a:bodyPr>
            <a:normAutofit/>
          </a:bodyPr>
          <a:lstStyle/>
          <a:p>
            <a:pPr marL="457200" lvl="1"/>
            <a:r>
              <a:rPr lang="ru-RU" sz="2000" b="1" dirty="0">
                <a:latin typeface="+mn-lt"/>
              </a:rPr>
              <a:t>Метод </a:t>
            </a:r>
            <a:r>
              <a:rPr lang="ru-RU" sz="2000" b="1" dirty="0" smtClean="0">
                <a:latin typeface="+mn-lt"/>
              </a:rPr>
              <a:t>2. </a:t>
            </a:r>
            <a:r>
              <a:rPr lang="ru-RU" sz="2000" b="1" dirty="0" smtClean="0">
                <a:latin typeface="+mn-lt"/>
              </a:rPr>
              <a:t>Матричные собственные значения, скалярные собственные функции</a:t>
            </a:r>
            <a:endParaRPr lang="ru-RU" sz="2000" b="1" dirty="0">
              <a:latin typeface="+mn-lt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80" y="1106977"/>
            <a:ext cx="6218820" cy="1649702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59" y="3120072"/>
            <a:ext cx="7049328" cy="26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44" y="634181"/>
            <a:ext cx="7365435" cy="4931826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0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1559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Итог</a:t>
            </a:r>
            <a:endParaRPr lang="ru-RU" sz="8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B71-3662-493A-A236-298F38EE5C5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15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Векторные случайные процессы</vt:lpstr>
      <vt:lpstr>План</vt:lpstr>
      <vt:lpstr>Математическое представление</vt:lpstr>
      <vt:lpstr>Метод 1. Векторные собственные функции, скалярные собственные значения </vt:lpstr>
      <vt:lpstr>Презентация PowerPoint</vt:lpstr>
      <vt:lpstr>Пример</vt:lpstr>
      <vt:lpstr>Метод 2. Матричные собственные значения, скалярные собственные функции</vt:lpstr>
      <vt:lpstr>Презентация PowerPoint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Векторные случайные процессы</dc:title>
  <dc:creator>Самарский Игорь</dc:creator>
  <cp:lastModifiedBy>Самарский Игорь</cp:lastModifiedBy>
  <cp:revision>5</cp:revision>
  <dcterms:created xsi:type="dcterms:W3CDTF">2018-06-04T14:16:32Z</dcterms:created>
  <dcterms:modified xsi:type="dcterms:W3CDTF">2018-06-04T15:02:40Z</dcterms:modified>
</cp:coreProperties>
</file>