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A2E5088-BFB8-4290-887C-10B5BFAD87E2}">
          <p14:sldIdLst>
            <p14:sldId id="256"/>
            <p14:sldId id="257"/>
            <p14:sldId id="260"/>
            <p14:sldId id="259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2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A0E13-DB3E-47AB-93DA-87428987A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DD91048-86B8-4DA9-9A01-5E52BD5E5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4D976C-6DEF-4AF1-9094-3D4B2FE7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0FC4-BFD3-424C-8FE9-38E643E3B244}" type="datetimeFigureOut">
              <a:rPr lang="ru-RU" smtClean="0"/>
              <a:t>17.04.2020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E52477-975E-4A92-A7AB-3FABB2F0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D8C3B3-CF8A-426B-8738-FA5ACF0E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AFD7-7450-4009-B916-E0201DC92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89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CCC62-0989-45DF-B0EA-CE72D939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1DF9FA-8A4D-4438-9050-1E7F4B5E6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C1F876-620B-48F4-A74D-4E42267C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0FC4-BFD3-424C-8FE9-38E643E3B244}" type="datetimeFigureOut">
              <a:rPr lang="ru-RU" smtClean="0"/>
              <a:t>17.04.2020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372542-794C-4E50-A3D7-C3E4CEEA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67ACFF-66C0-416E-B2CB-54A7DC83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AFD7-7450-4009-B916-E0201DC92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69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1888921-A4B1-4498-B6B0-78C8C2561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9264CD-9F32-408E-9D64-049BE56D5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C899CD-9AD4-4EAD-8E83-37758A123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0FC4-BFD3-424C-8FE9-38E643E3B244}" type="datetimeFigureOut">
              <a:rPr lang="ru-RU" smtClean="0"/>
              <a:t>17.04.2020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F55EB7-B88E-4EC8-86FE-880C308C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77CC41-382B-4BE2-BBD1-318FF470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AFD7-7450-4009-B916-E0201DC92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97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6F9F5-3289-476F-B8A4-67F1EDA4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D2E6F6-8E9E-4D69-BACC-102FC8934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E4989E-086B-4269-B857-36F61854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0FC4-BFD3-424C-8FE9-38E643E3B244}" type="datetimeFigureOut">
              <a:rPr lang="ru-RU" smtClean="0"/>
              <a:t>17.04.2020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7879E8-8912-45F3-8765-6661F66F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78E0CD-FAA5-43B0-97F4-B88B71BC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AFD7-7450-4009-B916-E0201DC92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88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AA0E8-B5FA-4B5B-858D-A8C8CAA9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83C5C6-0B96-4824-90AC-671CEE3F3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A01E2B-36D4-4AD8-8077-A4A89228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0FC4-BFD3-424C-8FE9-38E643E3B244}" type="datetimeFigureOut">
              <a:rPr lang="ru-RU" smtClean="0"/>
              <a:t>17.04.2020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0D6469-E4FA-4D7D-A50C-E63AD5BE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7EDF11-F94E-4E45-8BE7-1B581E9E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AFD7-7450-4009-B916-E0201DC92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59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273252-7A22-4DCC-9967-74A48243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B49E75-4D1C-4009-858D-E7E0F4E78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E81639-5F53-4839-AC54-0A9D4B0BA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25FE9F-A9C8-4186-A97A-6D68BB5A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0FC4-BFD3-424C-8FE9-38E643E3B244}" type="datetimeFigureOut">
              <a:rPr lang="ru-RU" smtClean="0"/>
              <a:t>17.04.2020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318879-8BD2-4CF9-891E-89DB336A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E7B926-EFB4-4EBD-8381-846401E2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AFD7-7450-4009-B916-E0201DC92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05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A84E5C-BF6E-42FB-BEBD-4C842553B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6F6F3F-56A2-4B20-994E-86C4951FA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64C13D-C958-4480-9634-09E0FEBDB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FAD60E4-3EBB-4AE5-AB91-3A1B2829E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9689E79-ADC9-4C1D-8174-36EE4DF15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79F0A8C-2E50-4A2B-BF32-80BBE55D6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0FC4-BFD3-424C-8FE9-38E643E3B244}" type="datetimeFigureOut">
              <a:rPr lang="ru-RU" smtClean="0"/>
              <a:t>17.04.2020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9EB2D6-F51E-40E7-B26B-3B419D216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8DF0145-1702-4EB1-A4AE-43317D63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AFD7-7450-4009-B916-E0201DC92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98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5B584-7DAC-45D3-AF17-EBAB4171A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DB48B53-A430-4144-A7B7-F7B1ECD5A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0FC4-BFD3-424C-8FE9-38E643E3B244}" type="datetimeFigureOut">
              <a:rPr lang="ru-RU" smtClean="0"/>
              <a:t>17.04.2020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8A4E66-9BD3-4D13-9938-36AD3D59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6FF396-88DE-4548-AAB9-6699F5E9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AFD7-7450-4009-B916-E0201DC92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26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FE2E2A0-0F87-4B11-ADA8-CE37A658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0FC4-BFD3-424C-8FE9-38E643E3B244}" type="datetimeFigureOut">
              <a:rPr lang="ru-RU" smtClean="0"/>
              <a:t>17.04.2020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0A84ABA-40CF-43CF-9737-C1F8AEF7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CEB083-622B-4423-995B-4DDB092A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AFD7-7450-4009-B916-E0201DC92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80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07585C-85AB-40DB-8BAB-1E9B84C9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A20A4F-0D39-4960-94A4-D140C2020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3068E4-451D-409F-9C35-A735E51FD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47E194-77C8-4E9B-977A-C4712343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0FC4-BFD3-424C-8FE9-38E643E3B244}" type="datetimeFigureOut">
              <a:rPr lang="ru-RU" smtClean="0"/>
              <a:t>17.04.2020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8AB856-3E35-42FB-B746-8AFDB1C3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1182F8-3153-44FD-8701-8AC9101F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AFD7-7450-4009-B916-E0201DC92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94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62C3F-C970-4CA1-B572-AE07E628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ED177A8-86DD-48E0-9661-980B84CBD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C44BCF-A46F-4838-A111-73BF49195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7C9C4C-06A5-4B90-A2D8-0C362EED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0FC4-BFD3-424C-8FE9-38E643E3B244}" type="datetimeFigureOut">
              <a:rPr lang="ru-RU" smtClean="0"/>
              <a:t>17.04.2020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C5B598-E9A1-4367-9CA8-D3D946F0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4997E8-F79E-4041-8154-8145F0A5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AFD7-7450-4009-B916-E0201DC92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47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A797F-4AFA-4451-893D-D4C758198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C2F9FA-019E-4E4E-990D-F78A5C35C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D35B14-2A04-4EC9-A2DF-01B9AB4B4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80FC4-BFD3-424C-8FE9-38E643E3B244}" type="datetimeFigureOut">
              <a:rPr lang="ru-RU" smtClean="0"/>
              <a:t>17.04.2020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F5A4BE-84C9-4BF5-81CA-A8023498B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A2E1F3-74EC-481F-8223-811CCF489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0AFD7-7450-4009-B916-E0201DC92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1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6539E-7AA6-4E6F-B378-8A16046D5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4863" y="1369318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dirty="0">
                <a:latin typeface="+mn-lt"/>
              </a:rPr>
              <a:t>GK-store</a:t>
            </a:r>
            <a:endParaRPr lang="ru-RU" sz="9600" dirty="0"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FEA1B7-BFE1-4B03-BBD5-317590C8E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8526" y="5880016"/>
            <a:ext cx="4684295" cy="472657"/>
          </a:xfrm>
        </p:spPr>
        <p:txBody>
          <a:bodyPr/>
          <a:lstStyle/>
          <a:p>
            <a:r>
              <a:rPr lang="ru-RU" u="sng" dirty="0">
                <a:solidFill>
                  <a:srgbClr val="000000"/>
                </a:solidFill>
              </a:rPr>
              <a:t>Проект выполнял Комаров Иван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E040023-3348-4F5A-8BDA-D5AA05E29831}"/>
              </a:ext>
            </a:extLst>
          </p:cNvPr>
          <p:cNvSpPr txBox="1">
            <a:spLocks/>
          </p:cNvSpPr>
          <p:nvPr/>
        </p:nvSpPr>
        <p:spPr>
          <a:xfrm>
            <a:off x="4608181" y="3284261"/>
            <a:ext cx="4684295" cy="47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Интернет-магазин игр и аккаунтов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BC89E7-43DA-4BD8-AD09-C5C1CC32D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778" y="2268515"/>
            <a:ext cx="1488403" cy="148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98DCD83-CD63-4786-88E9-963565B3CCA6}"/>
              </a:ext>
            </a:extLst>
          </p:cNvPr>
          <p:cNvSpPr/>
          <p:nvPr/>
        </p:nvSpPr>
        <p:spPr>
          <a:xfrm>
            <a:off x="1226978" y="3613844"/>
            <a:ext cx="1882195" cy="6007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Покупатель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16EEAAC-A40A-41C2-8397-A34AEFC5ED29}"/>
              </a:ext>
            </a:extLst>
          </p:cNvPr>
          <p:cNvSpPr/>
          <p:nvPr/>
        </p:nvSpPr>
        <p:spPr>
          <a:xfrm>
            <a:off x="8889258" y="3613844"/>
            <a:ext cx="1882195" cy="6007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Продавец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479E810-FF67-43C2-A4EF-4F5D035BB4F1}"/>
              </a:ext>
            </a:extLst>
          </p:cNvPr>
          <p:cNvSpPr/>
          <p:nvPr/>
        </p:nvSpPr>
        <p:spPr>
          <a:xfrm>
            <a:off x="5058119" y="1591114"/>
            <a:ext cx="1882195" cy="6007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Админ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926A91CE-00B0-4CAE-9AA8-065D3A811E24}"/>
              </a:ext>
            </a:extLst>
          </p:cNvPr>
          <p:cNvSpPr/>
          <p:nvPr/>
        </p:nvSpPr>
        <p:spPr>
          <a:xfrm>
            <a:off x="5058118" y="3613844"/>
            <a:ext cx="1882195" cy="600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Товар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8528B9B-9495-4067-BDC3-C76A2CA3D9F1}"/>
              </a:ext>
            </a:extLst>
          </p:cNvPr>
          <p:cNvSpPr/>
          <p:nvPr/>
        </p:nvSpPr>
        <p:spPr>
          <a:xfrm>
            <a:off x="5058120" y="5636574"/>
            <a:ext cx="1882195" cy="60070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Категории</a:t>
            </a:r>
          </a:p>
        </p:txBody>
      </p:sp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D620C0D0-B3D2-4008-A2F1-0671405F8437}"/>
              </a:ext>
            </a:extLst>
          </p:cNvPr>
          <p:cNvSpPr/>
          <p:nvPr/>
        </p:nvSpPr>
        <p:spPr>
          <a:xfrm>
            <a:off x="5865726" y="2465652"/>
            <a:ext cx="266978" cy="885481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лево-вправо 10">
            <a:extLst>
              <a:ext uri="{FF2B5EF4-FFF2-40B4-BE49-F238E27FC236}">
                <a16:creationId xmlns:a16="http://schemas.microsoft.com/office/drawing/2014/main" id="{6EEB806F-560A-4390-835A-B52423D7045A}"/>
              </a:ext>
            </a:extLst>
          </p:cNvPr>
          <p:cNvSpPr/>
          <p:nvPr/>
        </p:nvSpPr>
        <p:spPr>
          <a:xfrm rot="5400000">
            <a:off x="5556476" y="4792071"/>
            <a:ext cx="885479" cy="266978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E2B6B887-C1CC-4337-92B4-4C211E01762E}"/>
              </a:ext>
            </a:extLst>
          </p:cNvPr>
          <p:cNvSpPr txBox="1">
            <a:spLocks/>
          </p:cNvSpPr>
          <p:nvPr/>
        </p:nvSpPr>
        <p:spPr>
          <a:xfrm>
            <a:off x="2690635" y="337898"/>
            <a:ext cx="6810730" cy="1146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+mn-lt"/>
              </a:rPr>
              <a:t>Объекты и связи между ними</a:t>
            </a:r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CF9537F3-0402-4AC6-BCEB-9B4DC28BDC69}"/>
              </a:ext>
            </a:extLst>
          </p:cNvPr>
          <p:cNvSpPr/>
          <p:nvPr/>
        </p:nvSpPr>
        <p:spPr>
          <a:xfrm rot="5400000">
            <a:off x="7781296" y="3471454"/>
            <a:ext cx="266978" cy="885481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1332DE2E-9F73-408B-A8F6-1DAB30E246F6}"/>
              </a:ext>
            </a:extLst>
          </p:cNvPr>
          <p:cNvSpPr/>
          <p:nvPr/>
        </p:nvSpPr>
        <p:spPr>
          <a:xfrm rot="16200000">
            <a:off x="3950156" y="3471453"/>
            <a:ext cx="266978" cy="885481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B394D74-F11B-486C-8169-B432B357DA66}"/>
              </a:ext>
            </a:extLst>
          </p:cNvPr>
          <p:cNvSpPr/>
          <p:nvPr/>
        </p:nvSpPr>
        <p:spPr>
          <a:xfrm>
            <a:off x="1226978" y="5636573"/>
            <a:ext cx="1882195" cy="6007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Транзакция</a:t>
            </a:r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631304D0-B09B-40ED-A4AB-9FE6E64CF72F}"/>
              </a:ext>
            </a:extLst>
          </p:cNvPr>
          <p:cNvSpPr/>
          <p:nvPr/>
        </p:nvSpPr>
        <p:spPr>
          <a:xfrm>
            <a:off x="2034586" y="4482818"/>
            <a:ext cx="266978" cy="88548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: вниз 17">
            <a:extLst>
              <a:ext uri="{FF2B5EF4-FFF2-40B4-BE49-F238E27FC236}">
                <a16:creationId xmlns:a16="http://schemas.microsoft.com/office/drawing/2014/main" id="{D6F6C2C6-F3A7-494E-8E73-A7CCDA023BB9}"/>
              </a:ext>
            </a:extLst>
          </p:cNvPr>
          <p:cNvSpPr/>
          <p:nvPr/>
        </p:nvSpPr>
        <p:spPr>
          <a:xfrm rot="3211689">
            <a:off x="3950157" y="4057070"/>
            <a:ext cx="266978" cy="173697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1CEC217-AC0E-414C-9D86-963A5EF8D711}"/>
              </a:ext>
            </a:extLst>
          </p:cNvPr>
          <p:cNvSpPr/>
          <p:nvPr/>
        </p:nvSpPr>
        <p:spPr>
          <a:xfrm>
            <a:off x="8889258" y="5549158"/>
            <a:ext cx="1882195" cy="6007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Промокоды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391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C6B3B6-4001-4331-AE81-AFB035BF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Взаимодействие через </a:t>
            </a:r>
            <a:r>
              <a:rPr lang="en-US" dirty="0">
                <a:latin typeface="+mn-lt"/>
              </a:rPr>
              <a:t>API</a:t>
            </a:r>
            <a:endParaRPr lang="ru-RU" dirty="0">
              <a:latin typeface="+mn-lt"/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BDEACED6-16B0-43ED-BDE5-DA87FD765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Пользователи</a:t>
            </a:r>
          </a:p>
          <a:p>
            <a:r>
              <a:rPr lang="ru-RU" sz="3600" dirty="0"/>
              <a:t>Товары</a:t>
            </a:r>
          </a:p>
          <a:p>
            <a:r>
              <a:rPr lang="ru-RU" sz="3600" dirty="0"/>
              <a:t>Категории</a:t>
            </a:r>
          </a:p>
          <a:p>
            <a:r>
              <a:rPr lang="ru-RU" sz="3600" dirty="0"/>
              <a:t>Транзакции</a:t>
            </a:r>
          </a:p>
          <a:p>
            <a:r>
              <a:rPr lang="ru-RU" sz="3600" dirty="0" err="1"/>
              <a:t>Промокоды</a:t>
            </a:r>
            <a:endParaRPr lang="ru-RU" sz="36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9FDF2C9-14D4-4A32-BDB5-0DA780888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797" y="634073"/>
            <a:ext cx="5319539" cy="545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8411C-7024-4908-A7D0-62B06141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F7ED80-628F-4641-BE9D-2D7826837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8504" cy="4351338"/>
          </a:xfrm>
        </p:spPr>
        <p:txBody>
          <a:bodyPr>
            <a:normAutofit/>
          </a:bodyPr>
          <a:lstStyle/>
          <a:p>
            <a:r>
              <a:rPr lang="en-US" sz="3600" dirty="0"/>
              <a:t>flask</a:t>
            </a:r>
          </a:p>
          <a:p>
            <a:r>
              <a:rPr lang="en-US" sz="3600" dirty="0"/>
              <a:t>sqlalchemy</a:t>
            </a:r>
          </a:p>
          <a:p>
            <a:r>
              <a:rPr lang="en-US" sz="3600" dirty="0"/>
              <a:t>flask-wtf</a:t>
            </a:r>
          </a:p>
          <a:p>
            <a:r>
              <a:rPr lang="en-US" sz="3600" dirty="0"/>
              <a:t>flask-login</a:t>
            </a:r>
          </a:p>
          <a:p>
            <a:r>
              <a:rPr lang="en-US" sz="3600" dirty="0"/>
              <a:t>flask-uploads</a:t>
            </a:r>
          </a:p>
          <a:p>
            <a:r>
              <a:rPr lang="en-US" sz="3600" dirty="0"/>
              <a:t>flask-restful</a:t>
            </a:r>
          </a:p>
          <a:p>
            <a:r>
              <a:rPr lang="en-US" sz="3600" dirty="0"/>
              <a:t>requests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01C09F-6819-4EED-B55A-8CDEF5492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653" y="258634"/>
            <a:ext cx="6340731" cy="634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4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BD207-BE04-43FA-960B-5F04B63C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Структура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ABACA9-E8C2-49F0-82A2-51E262A22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data</a:t>
            </a:r>
          </a:p>
          <a:p>
            <a:pPr marL="457200" lvl="1" indent="0">
              <a:buNone/>
            </a:pPr>
            <a:r>
              <a:rPr lang="en-US" dirty="0"/>
              <a:t>forms.py</a:t>
            </a:r>
          </a:p>
          <a:p>
            <a:pPr marL="457200" lvl="1" indent="0">
              <a:buNone/>
            </a:pPr>
            <a:r>
              <a:rPr lang="en-US" dirty="0"/>
              <a:t>test.py</a:t>
            </a:r>
          </a:p>
          <a:p>
            <a:pPr marL="457200" lvl="1" indent="0">
              <a:buNone/>
            </a:pPr>
            <a:r>
              <a:rPr lang="en-US" dirty="0"/>
              <a:t>db_session.py</a:t>
            </a:r>
          </a:p>
          <a:p>
            <a:pPr marL="457200" lvl="1" indent="0">
              <a:buNone/>
            </a:pPr>
            <a:r>
              <a:rPr lang="en-US" dirty="0"/>
              <a:t>*resources</a:t>
            </a:r>
          </a:p>
          <a:p>
            <a:pPr marL="457200" lvl="1" indent="0">
              <a:buNone/>
            </a:pPr>
            <a:r>
              <a:rPr lang="en-US" dirty="0"/>
              <a:t>*models</a:t>
            </a:r>
          </a:p>
          <a:p>
            <a:r>
              <a:rPr lang="en-US" dirty="0"/>
              <a:t>db</a:t>
            </a:r>
          </a:p>
          <a:p>
            <a:r>
              <a:rPr lang="en-US" dirty="0"/>
              <a:t>static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/>
              <a:t>img</a:t>
            </a:r>
          </a:p>
          <a:p>
            <a:pPr lvl="1"/>
            <a:r>
              <a:rPr lang="en-US" dirty="0"/>
              <a:t>js</a:t>
            </a:r>
          </a:p>
          <a:p>
            <a:r>
              <a:rPr lang="en-US" dirty="0"/>
              <a:t>templates</a:t>
            </a:r>
          </a:p>
          <a:p>
            <a:pPr marL="0" indent="0">
              <a:buNone/>
            </a:pPr>
            <a:r>
              <a:rPr lang="en-US" dirty="0"/>
              <a:t>app.py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2AE7CE-5CC0-4907-B819-78EB5138D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052" y="1213719"/>
            <a:ext cx="5659047" cy="443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9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E939D-76B4-4CA9-B523-01167015F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Развития в будущем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C56146-5C7F-457B-8319-7A8366233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Снятие и пополнение баланса</a:t>
            </a:r>
          </a:p>
          <a:p>
            <a:r>
              <a:rPr lang="ru-RU" sz="3600" dirty="0"/>
              <a:t>Подтверждение через почту</a:t>
            </a:r>
          </a:p>
        </p:txBody>
      </p:sp>
    </p:spTree>
    <p:extLst>
      <p:ext uri="{BB962C8B-B14F-4D97-AF65-F5344CB8AC3E}">
        <p14:creationId xmlns:p14="http://schemas.microsoft.com/office/powerpoint/2010/main" val="155455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F601F08-142C-4DEF-A340-BF526C280C83}"/>
              </a:ext>
            </a:extLst>
          </p:cNvPr>
          <p:cNvSpPr txBox="1">
            <a:spLocks/>
          </p:cNvSpPr>
          <p:nvPr/>
        </p:nvSpPr>
        <p:spPr>
          <a:xfrm>
            <a:off x="2192557" y="2235200"/>
            <a:ext cx="7806885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b="1" u="sng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3090009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76</Words>
  <Application>Microsoft Office PowerPoint</Application>
  <PresentationFormat>Широкоэкранный</PresentationFormat>
  <Paragraphs>43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GK-store</vt:lpstr>
      <vt:lpstr>Презентация PowerPoint</vt:lpstr>
      <vt:lpstr>Взаимодействие через API</vt:lpstr>
      <vt:lpstr>Библиотеки</vt:lpstr>
      <vt:lpstr>Структура</vt:lpstr>
      <vt:lpstr>Развития в будущем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GK-store</dc:title>
  <dc:creator>Ivan Komarov</dc:creator>
  <cp:lastModifiedBy>Ivan Komarov</cp:lastModifiedBy>
  <cp:revision>11</cp:revision>
  <dcterms:created xsi:type="dcterms:W3CDTF">2020-04-17T11:06:40Z</dcterms:created>
  <dcterms:modified xsi:type="dcterms:W3CDTF">2020-04-17T12:46:04Z</dcterms:modified>
</cp:coreProperties>
</file>