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9646A-21DC-4547-8DDD-34CEBE14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CFDB6-50D0-4FC6-87F3-1A1D51E5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22B63-52F0-49F5-9730-CE4E53C2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86849-38B8-40F1-AF85-C79E381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B4736-1E46-4457-8B08-A130C89E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CF391-95D0-492A-9152-8957E43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399E0C-9B90-4443-8B7A-B3363FC0A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89912-E9CC-482D-A7EB-22F9B7E1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46E23-ADC0-46FB-A092-D86FFC9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24D32-15E2-4C2E-A6A6-D99880F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5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AF952D-6F3C-4635-B7E1-18359FE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D391C-25BE-4FD8-91E6-EC1446A9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8301C-C782-4240-B240-41B78D9C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63BFA-0CB9-4117-9925-344EE18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2081D-53D9-4D00-A9BF-0F36941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972CB-628A-405F-8E6C-B5DB1F43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A53D-CD6B-42FE-9D64-F1C58C32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9905-6B84-463A-9E72-CE8F430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47B84-91FE-4D63-B978-E13C58BE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7D555-FAF2-4C6B-A3D4-08813522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2B540-2E1E-48B0-A0DB-188B8188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E233-B11F-478D-BE6E-4EB00705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59892-5357-4D1E-8683-A5772F39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E6DD1-BE40-4FF5-891E-9FFFDD29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903EF-008B-4D84-9AED-CB5EDBE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A3C0-F42D-4D83-BFEB-E936B3F1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04137-9BF2-44EE-AEA8-02DD75251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44833-999D-492D-AEC3-BC011DEC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8E032-24CB-4FD2-B213-44AA3EC0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3608F-D6E1-49FC-8A89-84B71CBB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E742F-ED01-4DAA-8DA8-95179ED4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D374-88C4-4662-912F-F55CCE4D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3105B-DABB-4328-BBFD-FD978BC0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BA890E-E5AA-49F5-991B-7F9E3325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EBE1DD-9CC7-4EAE-AA75-2505E9700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948A88-0BE8-4275-807F-B58693CC4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C2B6CE-8897-45B2-A37F-D2FBBF97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EAAAE0-BF8C-4F69-8E79-32FBFCA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278FC0-BCA9-4257-A0CB-18DAA903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69575-C694-4E7D-8B95-C2C5AB9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7DAA37-9261-4788-AE73-5F00234D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E1AD84-4F84-4617-9F7E-D62806B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A691C-E43B-4EF7-825B-91D3E28B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0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AB603-8014-4926-A593-CCB4F414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831954-97BB-4206-ABB8-6F7A533B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52853-A780-4E50-B1C3-5E2F86B9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D82A0-117E-47A1-BB31-12CCF79B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9BF02-1778-47E0-A706-5ED5E62C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BB01A7-6C5C-40C9-BB55-8770EB1D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A69BC2-4C3F-4E19-9E7A-FD9C4F7F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9E043-6EFF-4147-BF66-CC4D99DF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0F25B2-4959-4CC5-BF1B-0CF52D3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FCA7-D235-4263-AD7A-DB7D8E05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365CCC-4C41-4A72-A5E7-174813FB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3BCA5-16FB-4FD4-A9E1-CDDB4E3E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59CD4-A8C5-4087-800B-52E833A1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B403A-E436-4451-975F-E182B7F3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44565-9318-4B31-AB3C-1C036CBA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5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7A1D7-7176-4A0C-9E13-6608A51E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654865-7DC6-4E63-862D-3190F8D6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B353A-E594-45E8-BA2A-52C5CBAA0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2922-3ECC-4800-AF46-152D3D9BCA7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288FC-062D-40C1-A69D-93161194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685C3-9D11-4CE4-B71A-2771C02C7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97D-6AAA-4547-8237-75A887E57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A78BC-6CF4-49D1-9530-F660185FD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/>
              <a:t>GalaxyShooter</a:t>
            </a:r>
            <a:endParaRPr lang="ru-RU" sz="9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44553A-1665-4B0A-A6F1-74F41552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674" y="5735637"/>
            <a:ext cx="9144000" cy="1655762"/>
          </a:xfrm>
        </p:spPr>
        <p:txBody>
          <a:bodyPr/>
          <a:lstStyle/>
          <a:p>
            <a:r>
              <a:rPr lang="ru-RU" u="sng" dirty="0">
                <a:solidFill>
                  <a:srgbClr val="000000"/>
                </a:solidFill>
              </a:rPr>
              <a:t>Проект выполнял Комаров 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4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A2711-75C9-43C7-BDD8-32C0C984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Shmup</a:t>
            </a:r>
            <a:endParaRPr lang="en-US" sz="6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50C46D-6F8F-4CFA-950E-C7725F54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" y="2322840"/>
            <a:ext cx="7222808" cy="40628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E974C7-8063-4D8D-A4EE-D500A21E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80" y="365125"/>
            <a:ext cx="3384884" cy="60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2FF427-97BA-40E6-A5DF-67B5F6E23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46" y="573503"/>
            <a:ext cx="4279645" cy="57109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D53FB8-A417-4DA5-A82D-F283AFAD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11" y="573503"/>
            <a:ext cx="4279645" cy="57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 err="1"/>
              <a:t>pygame</a:t>
            </a:r>
            <a:endParaRPr lang="en-US" sz="4400" dirty="0"/>
          </a:p>
          <a:p>
            <a:r>
              <a:rPr lang="en-US" sz="4400" dirty="0" err="1"/>
              <a:t>os</a:t>
            </a:r>
            <a:endParaRPr lang="en-US" sz="4400" dirty="0"/>
          </a:p>
          <a:p>
            <a:r>
              <a:rPr lang="en-US" sz="4400" dirty="0"/>
              <a:t>sys</a:t>
            </a:r>
          </a:p>
          <a:p>
            <a:r>
              <a:rPr lang="en-US" sz="4400" dirty="0" err="1"/>
              <a:t>sqlite3</a:t>
            </a:r>
            <a:endParaRPr lang="en-US" sz="4400" dirty="0"/>
          </a:p>
          <a:p>
            <a:r>
              <a:rPr lang="en-US" sz="4400" dirty="0"/>
              <a:t>random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E9E2F-DB86-4367-B0C2-A38265A1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1" y="639400"/>
            <a:ext cx="4387399" cy="55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</a:t>
            </a:r>
            <a:r>
              <a:rPr lang="en-US" sz="4400" dirty="0" err="1">
                <a:hlinkClick r:id="rId2"/>
              </a:rPr>
              <a:t>opengameart.org</a:t>
            </a:r>
            <a:r>
              <a:rPr lang="en-US" sz="4400" dirty="0">
                <a:hlinkClick r:id="rId2"/>
              </a:rPr>
              <a:t>/</a:t>
            </a:r>
            <a:endParaRPr lang="ru-RU" sz="4400" dirty="0"/>
          </a:p>
          <a:p>
            <a:r>
              <a:rPr lang="en-US" sz="4400" dirty="0" err="1"/>
              <a:t>Bfxr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A215F-B6A2-42CA-8B0C-CC5C0DB4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45" y="1690688"/>
            <a:ext cx="4156620" cy="4064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B1918D-B971-481F-8448-84466015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5" y="4055464"/>
            <a:ext cx="6581010" cy="24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1" dirty="0"/>
              <a:t>screen</a:t>
            </a:r>
            <a:r>
              <a:rPr lang="en-US" sz="4400" dirty="0"/>
              <a:t>: Intro, </a:t>
            </a:r>
            <a:r>
              <a:rPr lang="en-US" sz="4400" dirty="0" err="1"/>
              <a:t>Mainmenu</a:t>
            </a:r>
            <a:r>
              <a:rPr lang="en-US" sz="4400" dirty="0"/>
              <a:t>, Settings, </a:t>
            </a:r>
            <a:r>
              <a:rPr lang="en-US" sz="4400" dirty="0" err="1"/>
              <a:t>ChooseLevel</a:t>
            </a:r>
            <a:r>
              <a:rPr lang="en-US" sz="4400" dirty="0"/>
              <a:t>, Game, </a:t>
            </a:r>
            <a:r>
              <a:rPr lang="en-US" sz="4400" dirty="0" err="1"/>
              <a:t>EndGame</a:t>
            </a:r>
            <a:endParaRPr lang="en-US" sz="4400" dirty="0"/>
          </a:p>
          <a:p>
            <a:r>
              <a:rPr lang="en-US" sz="4400" b="1" dirty="0"/>
              <a:t>class</a:t>
            </a:r>
            <a:r>
              <a:rPr lang="en-US" sz="4400" dirty="0"/>
              <a:t>: Button, </a:t>
            </a:r>
            <a:r>
              <a:rPr lang="en-US" sz="4400" dirty="0" err="1"/>
              <a:t>EventStatus</a:t>
            </a:r>
            <a:r>
              <a:rPr lang="en-US" sz="4400" dirty="0"/>
              <a:t>, Camera,  </a:t>
            </a:r>
            <a:r>
              <a:rPr lang="en-US" sz="4400" dirty="0" err="1"/>
              <a:t>GameObject</a:t>
            </a:r>
            <a:r>
              <a:rPr lang="en-US" sz="4400" dirty="0"/>
              <a:t>, Explosion, Projectile</a:t>
            </a:r>
          </a:p>
        </p:txBody>
      </p:sp>
    </p:spTree>
    <p:extLst>
      <p:ext uri="{BB962C8B-B14F-4D97-AF65-F5344CB8AC3E}">
        <p14:creationId xmlns:p14="http://schemas.microsoft.com/office/powerpoint/2010/main" val="30386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C38D-0425-48F2-AACA-0844C2E3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Развития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FB929-5F06-4A1C-8079-70F2F794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ru-RU" sz="4400"/>
              <a:t>боссы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78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A78BC-6CF4-49D1-9530-F660185FD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u="sng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11461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GalaxyShooter</vt:lpstr>
      <vt:lpstr>Shmup</vt:lpstr>
      <vt:lpstr>Презентация PowerPoint</vt:lpstr>
      <vt:lpstr>Библиотеки</vt:lpstr>
      <vt:lpstr>Источники</vt:lpstr>
      <vt:lpstr>Структура</vt:lpstr>
      <vt:lpstr>Развития в будущем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GalaxyShooter</dc:title>
  <dc:creator>Ivan Komarov</dc:creator>
  <cp:lastModifiedBy>Ivan Komarov</cp:lastModifiedBy>
  <cp:revision>8</cp:revision>
  <dcterms:created xsi:type="dcterms:W3CDTF">2020-01-17T04:33:53Z</dcterms:created>
  <dcterms:modified xsi:type="dcterms:W3CDTF">2020-01-17T13:17:27Z</dcterms:modified>
</cp:coreProperties>
</file>