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anose="020B0604020202020204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34c2326f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34c2326f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34c2326f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34c2326f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34c2326f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34c2326f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34c2326f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34c2326f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34c2326f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34c2326f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34c2326f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34c2326f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3963550" y="3541625"/>
            <a:ext cx="426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000000"/>
                </a:solidFill>
              </a:rPr>
              <a:t>Проект выполнял Комаров Иван</a:t>
            </a:r>
            <a:endParaRPr u="sng">
              <a:solidFill>
                <a:srgbClr val="000000"/>
              </a:solidFill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2738" y="1391675"/>
            <a:ext cx="5978526" cy="22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38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solidFill>
                  <a:srgbClr val="000000"/>
                </a:solidFill>
              </a:rPr>
              <a:t>Что это</a:t>
            </a:r>
            <a:endParaRPr sz="3600" b="1">
              <a:solidFill>
                <a:srgbClr val="000000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000000"/>
                </a:solidFill>
                <a:highlight>
                  <a:srgbClr val="FFFFFF"/>
                </a:highlight>
              </a:rPr>
              <a:t>Площадка для создания своего профиля и возможностью просмотра профилей других пользователей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38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solidFill>
                  <a:srgbClr val="000000"/>
                </a:solidFill>
              </a:rPr>
              <a:t>Что использовалось</a:t>
            </a:r>
            <a:endParaRPr sz="3600" b="1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ru" sz="3000">
                <a:solidFill>
                  <a:srgbClr val="000000"/>
                </a:solidFill>
                <a:highlight>
                  <a:srgbClr val="FFFFFF"/>
                </a:highlight>
              </a:rPr>
              <a:t>PyQt5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ru" sz="3000">
                <a:solidFill>
                  <a:srgbClr val="000000"/>
                </a:solidFill>
                <a:highlight>
                  <a:srgbClr val="FFFFFF"/>
                </a:highlight>
              </a:rPr>
              <a:t>sqlite3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ru" sz="3000">
                <a:solidFill>
                  <a:srgbClr val="000000"/>
                </a:solidFill>
                <a:highlight>
                  <a:srgbClr val="FFFFFF"/>
                </a:highlight>
              </a:rPr>
              <a:t>os.path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ru" sz="300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Структура(классы)</a:t>
            </a:r>
            <a:endParaRPr sz="3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ru" sz="3000">
                <a:solidFill>
                  <a:srgbClr val="000000"/>
                </a:solidFill>
              </a:rPr>
              <a:t>Authentication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ru" sz="3000">
                <a:solidFill>
                  <a:srgbClr val="000000"/>
                </a:solidFill>
              </a:rPr>
              <a:t>Registration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ru" sz="3000">
                <a:solidFill>
                  <a:srgbClr val="000000"/>
                </a:solidFill>
              </a:rPr>
              <a:t>ForgotPassword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ru" sz="3000">
                <a:solidFill>
                  <a:srgbClr val="000000"/>
                </a:solidFill>
              </a:rPr>
              <a:t>MainWidget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3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Создания аккаунта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Восстановления аккаунта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Входа в аккаунт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Сохранение последних входов при нажатии соответствующей галочки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Возможность редактирования страницы профиля(аватарка и информация о пользователе)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Возможность смотреть страницы других пользователей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Возможность оставлять комментарии другим пользователям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Возможность смены шрифта на главной странице(для каждого пользователя свой)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Развитие в будущем</a:t>
            </a:r>
            <a:endParaRPr sz="3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ru" sz="3000">
                <a:solidFill>
                  <a:srgbClr val="000000"/>
                </a:solidFill>
              </a:rPr>
              <a:t>Общение между пользователями(чат)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ru" sz="3000">
                <a:solidFill>
                  <a:srgbClr val="000000"/>
                </a:solidFill>
              </a:rPr>
              <a:t>Привязка почты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507825" y="1220575"/>
            <a:ext cx="6482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</a:t>
            </a:r>
            <a:endParaRPr sz="4800" b="1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Экран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Nunito</vt:lpstr>
      <vt:lpstr>Arial</vt:lpstr>
      <vt:lpstr>Calibri</vt:lpstr>
      <vt:lpstr>Shift</vt:lpstr>
      <vt:lpstr>Презентация PowerPoint</vt:lpstr>
      <vt:lpstr>Что это</vt:lpstr>
      <vt:lpstr>Что использовалось</vt:lpstr>
      <vt:lpstr>Структура(классы)</vt:lpstr>
      <vt:lpstr>Функции</vt:lpstr>
      <vt:lpstr>Развитие в будущем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Ivan Komarov</cp:lastModifiedBy>
  <cp:revision>1</cp:revision>
  <dcterms:modified xsi:type="dcterms:W3CDTF">2019-11-17T14:29:25Z</dcterms:modified>
</cp:coreProperties>
</file>