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4E30-8453-7FA3-ED58-1375E76CB1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E5FA98-1C0F-4075-817A-C78C1BE5B4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F75D0-19F6-90D5-89CD-FF9896F78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0C713-1168-624A-ACC2-6233419A7337}" type="datetimeFigureOut">
              <a:rPr lang="en-US" smtClean="0"/>
              <a:t>4/15/23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07F46-1E1E-336C-A51A-33477C407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F4F68-A8FC-50F0-A75C-BDC5ABFA0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F0A53-FD01-0345-A420-46A1037BB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23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922A-6BD0-211A-E057-8DBB64EC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10B66-53C1-7030-2CB6-037A42024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0A193-6FC1-F767-5693-5AC2BFD0F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0C713-1168-624A-ACC2-6233419A7337}" type="datetimeFigureOut">
              <a:rPr lang="en-US" smtClean="0"/>
              <a:t>4/15/23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91115-0C2B-1BB7-9006-710E25A70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643DE-DA3A-6EEC-E96C-692D1CC59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F0A53-FD01-0345-A420-46A1037BB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84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369E55-0291-E402-8887-AF2292568B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52014D-7AEC-76F7-D1F3-639DF4EE0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A237B-80CB-CCE5-6941-B12A2EFD4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0C713-1168-624A-ACC2-6233419A7337}" type="datetimeFigureOut">
              <a:rPr lang="en-US" smtClean="0"/>
              <a:t>4/15/23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E8886-9104-978A-4336-4C22C6B60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51F37-A4E7-2991-A43F-7808DD24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F0A53-FD01-0345-A420-46A1037BB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13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8D123-BB56-3F21-A29D-3A3CF9BCE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C2D63-C233-5B43-5F25-519E04A8E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C60BE-E9C3-21B4-5F28-C83662CEB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0C713-1168-624A-ACC2-6233419A7337}" type="datetimeFigureOut">
              <a:rPr lang="en-US" smtClean="0"/>
              <a:t>4/15/23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E4063-2552-5A22-CD00-4BC34336F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0B159-3979-217C-CBA7-D92981CFD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F0A53-FD01-0345-A420-46A1037BB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98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C7632-29FA-753A-12A6-71A2C5E4C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909384-AB6C-EFAF-2A85-64C4B0970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35BB0-E156-B1D2-23D6-BF5651DB5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0C713-1168-624A-ACC2-6233419A7337}" type="datetimeFigureOut">
              <a:rPr lang="en-US" smtClean="0"/>
              <a:t>4/15/23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9359B-92C1-A8A3-7CFC-6D77850F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F112B-BFC6-7275-FA18-CD00D3783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F0A53-FD01-0345-A420-46A1037BB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22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4FF65-A1CD-9284-3073-3DB25D911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E6F9A-3CF9-8577-E0CC-0761372C7D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8CAEC2-991C-972F-67C8-3DAEC1A24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66A89F-60D9-14CC-2AA7-EAF19B8D1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0C713-1168-624A-ACC2-6233419A7337}" type="datetimeFigureOut">
              <a:rPr lang="en-US" smtClean="0"/>
              <a:t>4/15/23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F01CD-DB56-B57B-2164-8399D03CF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02EF6-E699-B75E-8A56-EE313165C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F0A53-FD01-0345-A420-46A1037BB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34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EF81E-A543-FBAE-D10C-06A0BD73B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E468F-D685-FB15-E09F-8CE3C486A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E61C64-2CBC-2E5E-8D38-D7692E81F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E3511A-A586-55E9-756F-9681FE4A40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714DA6-33F5-CDC6-36E6-7E9557B998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D19E96-240E-4638-C3B3-84C0F71FE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0C713-1168-624A-ACC2-6233419A7337}" type="datetimeFigureOut">
              <a:rPr lang="en-US" smtClean="0"/>
              <a:t>4/15/23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C701E2-7E84-554C-D784-43C680091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3BB8EB-EF28-D547-1821-9000A6698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F0A53-FD01-0345-A420-46A1037BB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50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41D52-FBB4-E261-CF53-F9A8F8051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223AEB-177C-E447-A916-7BD609C3A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0C713-1168-624A-ACC2-6233419A7337}" type="datetimeFigureOut">
              <a:rPr lang="en-US" smtClean="0"/>
              <a:t>4/15/23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653473-CD62-DE70-A338-602079EBB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E3411D-93C6-8AE0-BA89-86DA3747E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F0A53-FD01-0345-A420-46A1037BB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7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7BD010-6970-02FC-AA61-E834CCB95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0C713-1168-624A-ACC2-6233419A7337}" type="datetimeFigureOut">
              <a:rPr lang="en-US" smtClean="0"/>
              <a:t>4/15/23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A7EF5-88F3-0CD6-63AC-3990C19D7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34BDEA-6319-A2E2-D899-FF9B15996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F0A53-FD01-0345-A420-46A1037BB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16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03D4C-3E01-158E-1FB4-F89B3BC55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B6091-9644-78D0-5AEC-55253475D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2182F-AABD-C467-DF0F-E89A60A7F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9CEF01-BE38-BE29-0D39-DC2381436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0C713-1168-624A-ACC2-6233419A7337}" type="datetimeFigureOut">
              <a:rPr lang="en-US" smtClean="0"/>
              <a:t>4/15/23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D00473-CC1A-85BE-8DB3-D0DCFF5F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8C703-5AE1-B0B8-65BA-47ED537B7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F0A53-FD01-0345-A420-46A1037BB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934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5A62E-22C5-7552-CEBE-5A941305D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1E171A-0B68-4936-8840-ADC80CA7B2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64D9CA-6C57-662C-A81B-6455B1761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013257-EE76-1E3C-A360-8FCD4F35D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0C713-1168-624A-ACC2-6233419A7337}" type="datetimeFigureOut">
              <a:rPr lang="en-US" smtClean="0"/>
              <a:t>4/15/23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E9980-C633-B202-6295-3F6F1EA7E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A1C5CD-6D19-2847-700B-ED858EB62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F0A53-FD01-0345-A420-46A1037BB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624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223A0F-0C7A-0F25-C500-A7F17B9AD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2A739-A3FD-C9B0-A0B5-1FFBE6E45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9A7FB-9EDC-45B6-2BB7-3B963659DF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0C713-1168-624A-ACC2-6233419A7337}" type="datetimeFigureOut">
              <a:rPr lang="en-US" smtClean="0"/>
              <a:t>4/15/23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5A788-82FB-C066-950B-739CBEC507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FD7BA-59C2-A7CB-3DDB-EA0FB2A35E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F0A53-FD01-0345-A420-46A1037BB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52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56D23FC-0BC0-7D3E-44E0-D4619E437404}"/>
              </a:ext>
            </a:extLst>
          </p:cNvPr>
          <p:cNvSpPr/>
          <p:nvPr/>
        </p:nvSpPr>
        <p:spPr>
          <a:xfrm>
            <a:off x="530773" y="914400"/>
            <a:ext cx="1282262" cy="41831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31D6748-458F-81EE-A677-3A50B7001236}"/>
              </a:ext>
            </a:extLst>
          </p:cNvPr>
          <p:cNvSpPr/>
          <p:nvPr/>
        </p:nvSpPr>
        <p:spPr>
          <a:xfrm>
            <a:off x="3289737" y="914401"/>
            <a:ext cx="1418896" cy="418311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Server</a:t>
            </a:r>
          </a:p>
          <a:p>
            <a:pPr algn="ctr"/>
            <a:r>
              <a:rPr lang="en-US" dirty="0"/>
              <a:t>(Django built in)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08824D5-1EAA-8ED1-0A4C-5922CB1FD40A}"/>
              </a:ext>
            </a:extLst>
          </p:cNvPr>
          <p:cNvSpPr/>
          <p:nvPr/>
        </p:nvSpPr>
        <p:spPr>
          <a:xfrm>
            <a:off x="6337742" y="843455"/>
            <a:ext cx="3457903" cy="430924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704AB96-D0EE-8862-4E12-CD7320035CF3}"/>
              </a:ext>
            </a:extLst>
          </p:cNvPr>
          <p:cNvSpPr/>
          <p:nvPr/>
        </p:nvSpPr>
        <p:spPr>
          <a:xfrm>
            <a:off x="6947343" y="1563415"/>
            <a:ext cx="2732690" cy="35892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DA7AFAF-CB3F-BECF-E069-55BBEF977386}"/>
              </a:ext>
            </a:extLst>
          </p:cNvPr>
          <p:cNvSpPr/>
          <p:nvPr/>
        </p:nvSpPr>
        <p:spPr>
          <a:xfrm>
            <a:off x="7777658" y="2719550"/>
            <a:ext cx="1891863" cy="243314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740D587B-AEC8-CCF5-9CC7-353151EE7CE7}"/>
              </a:ext>
            </a:extLst>
          </p:cNvPr>
          <p:cNvSpPr/>
          <p:nvPr/>
        </p:nvSpPr>
        <p:spPr>
          <a:xfrm>
            <a:off x="10846676" y="2228193"/>
            <a:ext cx="1061545" cy="1439917"/>
          </a:xfrm>
          <a:prstGeom prst="ca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0A1AF52E-DDBB-F634-07F5-367C5FB1F594}"/>
              </a:ext>
            </a:extLst>
          </p:cNvPr>
          <p:cNvSpPr/>
          <p:nvPr/>
        </p:nvSpPr>
        <p:spPr>
          <a:xfrm>
            <a:off x="1928648" y="1828799"/>
            <a:ext cx="1245477" cy="4361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6B3C9F49-13BD-EB5A-0B3A-37AD62CFF04C}"/>
              </a:ext>
            </a:extLst>
          </p:cNvPr>
          <p:cNvSpPr/>
          <p:nvPr/>
        </p:nvSpPr>
        <p:spPr>
          <a:xfrm>
            <a:off x="1928647" y="3429000"/>
            <a:ext cx="1245477" cy="43880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5AAE6FEE-58DE-56A3-44FD-56BF3FAD730E}"/>
              </a:ext>
            </a:extLst>
          </p:cNvPr>
          <p:cNvSpPr/>
          <p:nvPr/>
        </p:nvSpPr>
        <p:spPr>
          <a:xfrm>
            <a:off x="4903075" y="1728953"/>
            <a:ext cx="2044267" cy="4361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7" name="Left Arrow 16">
            <a:extLst>
              <a:ext uri="{FF2B5EF4-FFF2-40B4-BE49-F238E27FC236}">
                <a16:creationId xmlns:a16="http://schemas.microsoft.com/office/drawing/2014/main" id="{3980F8BB-2250-1C6F-DDDE-89DFCF323B6E}"/>
              </a:ext>
            </a:extLst>
          </p:cNvPr>
          <p:cNvSpPr/>
          <p:nvPr/>
        </p:nvSpPr>
        <p:spPr>
          <a:xfrm>
            <a:off x="4861033" y="3429000"/>
            <a:ext cx="2039005" cy="43880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A7FBB5-373C-C0FF-6F0F-1007849E3A3C}"/>
              </a:ext>
            </a:extLst>
          </p:cNvPr>
          <p:cNvSpPr txBox="1"/>
          <p:nvPr/>
        </p:nvSpPr>
        <p:spPr>
          <a:xfrm>
            <a:off x="6947343" y="1043152"/>
            <a:ext cx="2123089" cy="367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urls.py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C8ADF9-33DD-8D02-0E2D-B2392F2E454D}"/>
              </a:ext>
            </a:extLst>
          </p:cNvPr>
          <p:cNvSpPr txBox="1"/>
          <p:nvPr/>
        </p:nvSpPr>
        <p:spPr>
          <a:xfrm>
            <a:off x="7252143" y="1947043"/>
            <a:ext cx="2123089" cy="367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views.py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B13DBE-9F24-02F8-42B7-1B7BF0EB7172}"/>
              </a:ext>
            </a:extLst>
          </p:cNvPr>
          <p:cNvSpPr txBox="1"/>
          <p:nvPr/>
        </p:nvSpPr>
        <p:spPr>
          <a:xfrm>
            <a:off x="8066693" y="2898225"/>
            <a:ext cx="1308539" cy="367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models.py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46A1FB-FEA1-FE00-805B-D3085B57F5C5}"/>
              </a:ext>
            </a:extLst>
          </p:cNvPr>
          <p:cNvSpPr txBox="1"/>
          <p:nvPr/>
        </p:nvSpPr>
        <p:spPr>
          <a:xfrm>
            <a:off x="10888718" y="2706412"/>
            <a:ext cx="1192923" cy="367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Sqlite</a:t>
            </a:r>
            <a:r>
              <a:rPr lang="en-US" dirty="0"/>
              <a:t> </a:t>
            </a:r>
            <a:r>
              <a:rPr lang="en-US" dirty="0" err="1"/>
              <a:t>db</a:t>
            </a:r>
            <a:endParaRPr lang="en-US" dirty="0"/>
          </a:p>
        </p:txBody>
      </p:sp>
      <p:sp>
        <p:nvSpPr>
          <p:cNvPr id="22" name="Left-Right Arrow 21">
            <a:extLst>
              <a:ext uri="{FF2B5EF4-FFF2-40B4-BE49-F238E27FC236}">
                <a16:creationId xmlns:a16="http://schemas.microsoft.com/office/drawing/2014/main" id="{1135D4A2-BEB2-CD84-6A55-2D70AA19209A}"/>
              </a:ext>
            </a:extLst>
          </p:cNvPr>
          <p:cNvSpPr/>
          <p:nvPr/>
        </p:nvSpPr>
        <p:spPr>
          <a:xfrm>
            <a:off x="9842949" y="2706412"/>
            <a:ext cx="930166" cy="36786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DBAL</a:t>
            </a:r>
          </a:p>
        </p:txBody>
      </p:sp>
      <p:sp>
        <p:nvSpPr>
          <p:cNvPr id="23" name="Rounded Rectangular Callout 22">
            <a:extLst>
              <a:ext uri="{FF2B5EF4-FFF2-40B4-BE49-F238E27FC236}">
                <a16:creationId xmlns:a16="http://schemas.microsoft.com/office/drawing/2014/main" id="{1273FB30-F817-1B9C-3037-30BF66C9D21F}"/>
              </a:ext>
            </a:extLst>
          </p:cNvPr>
          <p:cNvSpPr/>
          <p:nvPr/>
        </p:nvSpPr>
        <p:spPr>
          <a:xfrm>
            <a:off x="10205545" y="843455"/>
            <a:ext cx="1455682" cy="885498"/>
          </a:xfrm>
          <a:prstGeom prst="wedgeRoundRectCallout">
            <a:avLst>
              <a:gd name="adj1" fmla="val -42455"/>
              <a:gd name="adj2" fmla="val 113538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Database Abstraction Layer</a:t>
            </a:r>
            <a:endParaRPr lang="en-US" dirty="0"/>
          </a:p>
        </p:txBody>
      </p:sp>
      <p:sp>
        <p:nvSpPr>
          <p:cNvPr id="24" name="Rounded Rectangular Callout 23">
            <a:extLst>
              <a:ext uri="{FF2B5EF4-FFF2-40B4-BE49-F238E27FC236}">
                <a16:creationId xmlns:a16="http://schemas.microsoft.com/office/drawing/2014/main" id="{08D45A04-3F00-231F-384B-2DB1C37746F0}"/>
              </a:ext>
            </a:extLst>
          </p:cNvPr>
          <p:cNvSpPr/>
          <p:nvPr/>
        </p:nvSpPr>
        <p:spPr>
          <a:xfrm>
            <a:off x="1927334" y="664779"/>
            <a:ext cx="1095698" cy="756746"/>
          </a:xfrm>
          <a:prstGeom prst="wedgeRoundRectCallout">
            <a:avLst>
              <a:gd name="adj1" fmla="val -6004"/>
              <a:gd name="adj2" fmla="val 87149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0" i="0" dirty="0">
                <a:solidFill>
                  <a:srgbClr val="D1D5DB"/>
                </a:solidFill>
                <a:effectLst/>
                <a:latin typeface="Söhne"/>
              </a:rPr>
              <a:t>POST Request are most typical for Django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10783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34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Söhne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Gabe Gaynor</dc:creator>
  <cp:lastModifiedBy>Gabe Gaynor</cp:lastModifiedBy>
  <cp:revision>1</cp:revision>
  <dcterms:created xsi:type="dcterms:W3CDTF">2023-04-15T14:16:06Z</dcterms:created>
  <dcterms:modified xsi:type="dcterms:W3CDTF">2023-04-15T14:29:55Z</dcterms:modified>
</cp:coreProperties>
</file>