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F7FE-861B-4BBB-A14C-73E590653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E0EB8-298B-48D4-8A5D-296D823E1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A543E-2940-4E17-89DA-F02B6874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B22-2C39-457B-9D9D-D83A4246EFA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9CFA7-8A42-4092-A3F8-6C02B264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66B1-DDD7-4B2D-8DFD-D79943F0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DB6-4A6C-4A3A-9F87-44B065AB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5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A541-F2D4-404C-8599-B2A6D67C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D70DB-850E-4D16-9F6E-1F4404076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DB96-877E-4565-B2CA-20CDFBF1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B22-2C39-457B-9D9D-D83A4246EFA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E750E-2C71-4504-A8FB-F8261B43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59B2-7DF6-4164-B905-BCAEDFF5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DB6-4A6C-4A3A-9F87-44B065AB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5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A9072-BDCC-4AF5-9F41-8252959BD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503C1-BE28-4AE0-A0D2-06C6F9400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7BC72-9296-442E-9466-C8D10A23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B22-2C39-457B-9D9D-D83A4246EFA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4BB02-EBF7-4FA3-BE22-902EE7BC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4659C-5D47-43CE-9828-135BDE07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DB6-4A6C-4A3A-9F87-44B065AB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12C1-C775-4670-B4BA-4063C819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268F-1B1E-44FC-9C6D-AC9BF51C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372FC-2FFD-4811-8EF9-2E0CF010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B22-2C39-457B-9D9D-D83A4246EFA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99BEA-05A7-42E1-B326-54D5337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A1CF-8DC0-41C7-8BCA-502E3CB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DB6-4A6C-4A3A-9F87-44B065AB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68F0-074A-47F5-9F04-4EA984F6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FD53C-B2EC-4077-9295-1BB3303F4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36397-03B5-4138-87C3-45852B34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B22-2C39-457B-9D9D-D83A4246EFA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157CF-28CB-4A68-BF41-112C2D28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0957B-0BA1-46B1-B5DB-55596B7D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DB6-4A6C-4A3A-9F87-44B065AB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3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50BF-A068-49D8-8878-A77EDF64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9EF9-4E4C-47FD-9C9B-304AE296B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04FC8-A408-4F7F-A872-E25A6AB4D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C5695-86B5-4AEE-9058-E3D10D8B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B22-2C39-457B-9D9D-D83A4246EFA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36216-2D00-4BA0-8398-DD2CC1AC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F00DB-9DDC-4E39-9DC5-EDC0B212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DB6-4A6C-4A3A-9F87-44B065AB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6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570D-3576-49EB-B3BB-23331400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3A9DC-F243-4F97-A7F6-CEA875339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4A80E-0EE9-4653-9525-BD8CD95A3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3602A-82E5-4DAD-A293-8659A4B6D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08E5D-8895-4B69-8371-048373833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B1D56-D8FD-4D63-9DEB-F56847FB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B22-2C39-457B-9D9D-D83A4246EFA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478A3-57FF-4870-B1FC-FA9B9E68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5FF1E-0C80-4E9E-916C-A1960699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DB6-4A6C-4A3A-9F87-44B065AB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9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E1B4-DD05-44DA-8E1E-07D2159E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0AEE3-A57D-4424-B000-D66A3863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B22-2C39-457B-9D9D-D83A4246EFA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7A868-BC9A-4522-9E31-9A3EBD3C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BF8DB-070B-4BAC-B101-0A6EDFE4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DB6-4A6C-4A3A-9F87-44B065AB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6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C6D10-2559-4B33-A1FE-DBF25305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B22-2C39-457B-9D9D-D83A4246EFA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17830-171B-4D32-9048-A135F33A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5D88-F604-491D-8E01-02C27404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DB6-4A6C-4A3A-9F87-44B065AB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0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6C44-DB30-4B9B-A649-C40D5CC1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5D30-4ACE-45A9-B578-F652C935C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2F2D7-EA58-4235-9A95-AFD8B1EB2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15E8F-2736-4B0F-8A82-E57EB5B9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B22-2C39-457B-9D9D-D83A4246EFA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1E814-87C8-4ED3-9AD8-0B19162A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13731-4534-4F1C-86E8-80723855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DB6-4A6C-4A3A-9F87-44B065AB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6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55D3-D392-47BE-8B4E-DABE12FF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E7C34-D53D-4905-A36B-1F572A6BA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594A6-5D5A-489F-86FD-F2BCB672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AAFF3-E69A-4C11-AF5F-29E8A718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B22-2C39-457B-9D9D-D83A4246EFA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C69C4-A63F-4014-BAC0-5E280FF8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244D8-0206-49D9-8392-89A37244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2DB6-4A6C-4A3A-9F87-44B065AB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8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B8775-1639-475F-9293-A22DCC0A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38655-5AD7-4E7B-B211-BB560B4E9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9026-2938-4933-B2B0-B86410315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4B22-2C39-457B-9D9D-D83A4246EFA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712C3-41A8-49F6-A63D-C59B8F846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F4E5-7B72-41F2-B9D1-F3C867CEA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2DB6-4A6C-4A3A-9F87-44B065AB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6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Redirect?action=OpenApp&amp;appId=1302c119-da8c-4a88-a699-d2c48102d921&amp;ctid=2ba33407-5ccc-4940-bd16-ae154f04c3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E313-8A28-4AAD-96D4-44DA76FF9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76510-63E5-4E6B-BDDC-AAD14CE8B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Gage Gutmann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62D04-5F7B-49F4-A3C7-BAEE80EB93DD}"/>
              </a:ext>
            </a:extLst>
          </p:cNvPr>
          <p:cNvSpPr txBox="1"/>
          <p:nvPr/>
        </p:nvSpPr>
        <p:spPr>
          <a:xfrm>
            <a:off x="2084832" y="4519136"/>
            <a:ext cx="674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https://app.powerbi.com/Redirect?action=OpenApp&amp;appId=1302c119-da8c-4a88-a699-d2c48102d921&amp;ctid=2ba33407-5ccc-4940-bd16-ae154f04c3ca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0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C4F3-BA54-4D4F-9ADD-FD5A57E0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F399-316D-4029-9869-F67E47C20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two zip codes based on Lot Size and Year Built are 13212 and 13215.</a:t>
            </a:r>
          </a:p>
          <a:p>
            <a:r>
              <a:rPr lang="en-US" dirty="0"/>
              <a:t>When compared, 13215 has a slightly higher average year built and lot size. </a:t>
            </a:r>
          </a:p>
          <a:p>
            <a:r>
              <a:rPr lang="en-US" dirty="0"/>
              <a:t>However, it does have less options in regards to single family property type, and has an average cost of $35,000 more than 13212.</a:t>
            </a:r>
          </a:p>
          <a:p>
            <a:r>
              <a:rPr lang="en-US" dirty="0"/>
              <a:t>Because of more potential options and pricing, 13212 would be the better and safer option to look for a house.</a:t>
            </a:r>
          </a:p>
        </p:txBody>
      </p:sp>
    </p:spTree>
    <p:extLst>
      <p:ext uri="{BB962C8B-B14F-4D97-AF65-F5344CB8AC3E}">
        <p14:creationId xmlns:p14="http://schemas.microsoft.com/office/powerpoint/2010/main" val="302661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76A3-ADEE-475E-8D08-2537A822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 Code and Property Type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2AE16-0947-415B-A1CB-9240A4C0A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Zip Code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C5E66-3D4F-46C6-B139-B9BD48237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Property Type Analysis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BBCC1E8-2287-4871-81A2-6BDD91B8D4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4134" y="2568488"/>
            <a:ext cx="5157787" cy="3498203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2D488E2-1339-46F8-BBB8-8FFFC7D947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199" y="2568489"/>
            <a:ext cx="5864469" cy="349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3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7A44-5EF4-4B45-8698-943EADF6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Size and $/Square Feet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CC6741-73A2-407A-BCBA-F5363CFA2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777" y="1314208"/>
            <a:ext cx="10629899" cy="530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B96A-D55D-4A64-A8A1-8C7C89E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Built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341F5-DAEE-4E71-A993-FB09545F2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379" y="1416615"/>
            <a:ext cx="8815352" cy="490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2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815A-7312-4BE1-A9F3-59BA2138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best zip code to look for a house in Syracuse?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78C4-809E-47DB-897A-65E5C697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customer wants a good lot size to $/square foot ratio</a:t>
            </a:r>
          </a:p>
          <a:p>
            <a:r>
              <a:rPr lang="en-US" dirty="0"/>
              <a:t>But, they also want a house that is not too old so that they don’t have to do too much maintenance.</a:t>
            </a:r>
          </a:p>
          <a:p>
            <a:r>
              <a:rPr lang="en-US" dirty="0"/>
              <a:t>They want to get a good price and a property where they can raise their family</a:t>
            </a:r>
          </a:p>
          <a:p>
            <a:r>
              <a:rPr lang="en-US" dirty="0"/>
              <a:t>Let’s look at different zip codes, first taking into account the lot size to $/Square foot and the year built. </a:t>
            </a:r>
          </a:p>
          <a:p>
            <a:r>
              <a:rPr lang="en-US" dirty="0"/>
              <a:t>From there we can narrow down zip codes to look at average prices and the type of property.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AB45-85D4-48B2-AA48-4D8B5B0F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271"/>
            <a:ext cx="10515600" cy="4351338"/>
          </a:xfrm>
        </p:spPr>
        <p:txBody>
          <a:bodyPr/>
          <a:lstStyle/>
          <a:p>
            <a:r>
              <a:rPr lang="en-US" dirty="0"/>
              <a:t>Looking at the average lot size with the average $/square foot per zip code, the best ratios are at 13212, 13215, and 13031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045C889-2D23-4A14-B57C-69C3D69B7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3479"/>
            <a:ext cx="8159261" cy="407306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F859B1B-1273-4CD8-87BD-5A7F48BA8AA4}"/>
              </a:ext>
            </a:extLst>
          </p:cNvPr>
          <p:cNvSpPr/>
          <p:nvPr/>
        </p:nvSpPr>
        <p:spPr>
          <a:xfrm>
            <a:off x="4220308" y="2927838"/>
            <a:ext cx="4914900" cy="14595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4332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4717-1581-408A-B889-2CF2AE048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55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If we look at this chart of average year built with price, we can compare ratios again. The best ratios are with 13212 and 13215. Lets look at them further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4B4C9EB-12A4-4402-8074-675F1029D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79" y="1327638"/>
            <a:ext cx="8815352" cy="499879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24DC814-13EF-4929-8BAB-0072F25FE525}"/>
              </a:ext>
            </a:extLst>
          </p:cNvPr>
          <p:cNvSpPr/>
          <p:nvPr/>
        </p:nvSpPr>
        <p:spPr>
          <a:xfrm>
            <a:off x="7139355" y="2215662"/>
            <a:ext cx="914400" cy="975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0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83A5-470E-4E67-A04E-73FFA160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Type Comparison(Filtered by Zip)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5F5E9-4B79-4FCC-B35F-84CFED50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22897"/>
            <a:ext cx="5157787" cy="823912"/>
          </a:xfrm>
        </p:spPr>
        <p:txBody>
          <a:bodyPr/>
          <a:lstStyle/>
          <a:p>
            <a:r>
              <a:rPr lang="en-US" dirty="0"/>
              <a:t>13212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D4900-79C1-49F8-B3FE-B42A616B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1" y="1903956"/>
            <a:ext cx="5157787" cy="3684588"/>
          </a:xfrm>
        </p:spPr>
        <p:txBody>
          <a:bodyPr/>
          <a:lstStyle/>
          <a:p>
            <a:r>
              <a:rPr lang="en-US" dirty="0"/>
              <a:t>Has more Single Family Residentials as well as Multi-Family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3181C-7BC4-4EF1-AED5-0A17BC257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058287"/>
            <a:ext cx="5183188" cy="823912"/>
          </a:xfrm>
        </p:spPr>
        <p:txBody>
          <a:bodyPr/>
          <a:lstStyle/>
          <a:p>
            <a:r>
              <a:rPr lang="en-US" dirty="0"/>
              <a:t>13215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5C603-A026-45E3-90A9-B918F6E68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903956"/>
            <a:ext cx="5183188" cy="3684588"/>
          </a:xfrm>
        </p:spPr>
        <p:txBody>
          <a:bodyPr/>
          <a:lstStyle/>
          <a:p>
            <a:r>
              <a:rPr lang="en-US" dirty="0"/>
              <a:t>Has more Vacant Land to build upon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3BF5E4-DD32-4F5A-81FB-89A60585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18" y="3350739"/>
            <a:ext cx="4898972" cy="2715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4D6D78-46D9-45F0-927E-6F9E64250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730" y="3350739"/>
            <a:ext cx="4651252" cy="255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7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B0A7-B686-4F37-BF07-E435EC0C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B97B-4290-449C-A1F5-A59DA173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556"/>
            <a:ext cx="10515600" cy="4351338"/>
          </a:xfrm>
        </p:spPr>
        <p:txBody>
          <a:bodyPr/>
          <a:lstStyle/>
          <a:p>
            <a:r>
              <a:rPr lang="en-US" dirty="0"/>
              <a:t>The price of these two are similar when compared to each other, but looking closely, 13215 has an average price of almost $35,000 more.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BD8C9-A1CD-4F61-BE35-2429247AF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0" y="3131306"/>
            <a:ext cx="5839640" cy="3162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C6B9B0-7957-4ABB-B7E6-A277E9D11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793" y="2596606"/>
            <a:ext cx="454405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4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353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Homework #2</vt:lpstr>
      <vt:lpstr>Zip Code and Property Type Analysis</vt:lpstr>
      <vt:lpstr>Lot Size and $/Square Feet Analysis</vt:lpstr>
      <vt:lpstr>Year Built Analysis</vt:lpstr>
      <vt:lpstr>What is the best zip code to look for a house in Syracuse?</vt:lpstr>
      <vt:lpstr>PowerPoint Presentation</vt:lpstr>
      <vt:lpstr>PowerPoint Presentation</vt:lpstr>
      <vt:lpstr>Property Type Comparison(Filtered by Zip)</vt:lpstr>
      <vt:lpstr>Average Price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#2</dc:title>
  <dc:creator>Gage Gutmann</dc:creator>
  <cp:lastModifiedBy>Gage Gutmann</cp:lastModifiedBy>
  <cp:revision>5</cp:revision>
  <dcterms:created xsi:type="dcterms:W3CDTF">2020-02-05T17:08:47Z</dcterms:created>
  <dcterms:modified xsi:type="dcterms:W3CDTF">2020-02-05T18:57:58Z</dcterms:modified>
</cp:coreProperties>
</file>