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E020-3BC3-42AA-91D8-57FC3A1C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2CF73-BFC9-4B8C-916F-F56FAFBB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58E5-0633-4E27-80BD-D7B4E58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819A-76BD-4790-8F63-DA924D29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0930-51EC-461F-8FD1-9B22AE18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1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DBB1-F290-48C0-B78C-83C6F1E9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C18C6-A672-4712-92E5-23473348C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9392-96F6-481A-AA4B-F87BD9FC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AD41-0A0B-4EFC-9C44-FB5CCA59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9B30-9477-444B-B678-459F0E79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13FF8-6794-4CFB-9EC4-A993BAEC4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716EF-C3E3-4698-9384-1C477740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D32F-F13F-46C9-B133-F9021EE5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08B9-FC30-45C8-8435-9249350E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0AEB-A41F-4C9C-9CF6-A236FCF0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BB09-F0C4-40BB-889C-A8CA8135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D3EC-E9E6-40A2-B535-B954B419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E4ED-7B9C-4C45-BBDA-C44018B3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B6D1-E33B-490A-BF9F-C088C082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12A1-712A-4E72-8B7D-0EAEDA97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12C5-E758-489C-A557-F717821D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7004-51EF-47B4-8BF0-43DEFED5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0134-9CC4-4A12-99D0-C2B92EC2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4BE3-7105-4BAC-8CBC-87A8032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4D4A-21E6-49E9-87AE-0F18E68A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7A17-198A-413A-A33F-D8DFB52C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2821-39C6-47EE-8F68-38CE2FC0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00921-CAB8-4FCE-95B7-7F117C57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4263-93E0-4672-8F9F-31328FE3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438AE-114C-40AD-BA5D-2DE51BE7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B987-44B1-4111-A58E-137B4D64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B88F-8130-450C-8FD9-084D2E03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213F-F387-4404-86C4-227B0315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7411A-9BD1-4AB7-9F57-ED8778A58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1F1C1-3AE4-4E85-89BF-2A5A39EAC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AFD05-9A65-4E1B-8C48-C267D6181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13DD5-53E1-427A-A58D-4108AA01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87439-F09A-491A-96F0-1CCF0349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4602D-4574-44EF-8FA6-A286372B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F3C-C2E3-4D1E-847B-6E7B65F9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73CF8-E241-4D5E-9A9B-12DB5468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930C9-7D85-4A8B-AF2A-7DEE4777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848A-F43C-4129-A7B9-D0F0F1B7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FF870-FA02-4D1C-A050-AACB8E7A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40F23-B79F-49A9-BC89-E39BDDEB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800A2-1DF5-41F9-8439-72D64A3E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2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FB87-5075-44D9-BDC6-11EFAC2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E54C-C1F1-49E4-A73F-5F428A8D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389DD-E7C9-4E0F-B37B-BB27E977E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4E4B-DB03-42B2-AD5D-E47243C2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96952-B6A9-4FA7-9467-5E68BE9F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6496C-772C-4F53-95A0-E7F6E44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CCFA-EDD0-41B1-9154-FB195974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9357D-38FA-4BDB-ADC1-6CAD3DAC5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09EC3-CFFA-403F-AE93-56F9E3E5A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51D3D-2F32-4828-A3F6-D705DE75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846E-1C33-4588-B024-D17B99B1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9209-C770-441F-99EB-4B22AFBD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09BB7-94CB-4CA7-8DF7-F85679C5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F9CD7-F2FE-4849-BD0B-436DA3C7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1F1B-EB9B-42E4-A917-66333F3D5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19C0-34DE-421B-8081-00932FEB359C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6728-5403-4142-802A-0AD6AF8E6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2908-4861-43C8-B752-494841786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BF1F-8684-461F-BB09-F34DD554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E313-8A28-4AAD-96D4-44DA76FF9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76510-63E5-4E6B-BDDC-AAD14CE8B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Gage Gutmann</a:t>
            </a:r>
          </a:p>
        </p:txBody>
      </p:sp>
    </p:spTree>
    <p:extLst>
      <p:ext uri="{BB962C8B-B14F-4D97-AF65-F5344CB8AC3E}">
        <p14:creationId xmlns:p14="http://schemas.microsoft.com/office/powerpoint/2010/main" val="260330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C4F3-BA54-4D4F-9ADD-FD5A57E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F399-316D-4029-9869-F67E47C2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two zip codes based on Lot Size and Year Built are 13212 and 13215.</a:t>
            </a:r>
          </a:p>
          <a:p>
            <a:r>
              <a:rPr lang="en-US" dirty="0"/>
              <a:t>When compared, 13215 has a slightly higher average year built and lot size. </a:t>
            </a:r>
          </a:p>
          <a:p>
            <a:r>
              <a:rPr lang="en-US" dirty="0"/>
              <a:t>However, it does have less options in regards to property type, and has an average cost of almost $50,000 more than 13212.</a:t>
            </a:r>
          </a:p>
          <a:p>
            <a:r>
              <a:rPr lang="en-US" dirty="0"/>
              <a:t>Because of more potential options and pricing, 13212 would be the better and safer option to look for a house.</a:t>
            </a:r>
          </a:p>
        </p:txBody>
      </p:sp>
    </p:spTree>
    <p:extLst>
      <p:ext uri="{BB962C8B-B14F-4D97-AF65-F5344CB8AC3E}">
        <p14:creationId xmlns:p14="http://schemas.microsoft.com/office/powerpoint/2010/main" val="30266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76A3-ADEE-475E-8D08-2537A82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Code and Property Type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AE16-0947-415B-A1CB-9240A4C0A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 Code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C5E66-3D4F-46C6-B139-B9BD48237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Property Type Analysis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7228D29-2961-45E1-8243-B8BA50F09F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51472"/>
            <a:ext cx="5157787" cy="319179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5820823-4797-4197-82FC-D7DBB1AC41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4651" y="2505075"/>
            <a:ext cx="4738286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7A44-5EF4-4B45-8698-943EADF6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Size and Price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17976C-DFC4-41CF-B8E2-A8F8E4D7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474"/>
            <a:ext cx="10515600" cy="42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B96A-D55D-4A64-A8A1-8C7C89E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Built Analysis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E9961F3-E2BA-4728-801D-DB10A6D5D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7421"/>
            <a:ext cx="10515600" cy="39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815A-7312-4BE1-A9F3-59BA2138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zip code to look for a house in Syracuse?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78C4-809E-47DB-897A-65E5C697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customer wants a good lot size to price ratio</a:t>
            </a:r>
          </a:p>
          <a:p>
            <a:r>
              <a:rPr lang="en-US" dirty="0"/>
              <a:t>But, they also want a house that is not too old so that they don’t have to do too much maintenance.</a:t>
            </a:r>
          </a:p>
          <a:p>
            <a:r>
              <a:rPr lang="en-US" dirty="0"/>
              <a:t>They are open to different prices as well as the type of property, as long as they are able to get a good deal, but would like if they could get a low price as well.</a:t>
            </a:r>
          </a:p>
          <a:p>
            <a:r>
              <a:rPr lang="en-US" dirty="0"/>
              <a:t>Let’s look at different zip codes, first taking into account the lot size to price and the year built. </a:t>
            </a:r>
          </a:p>
          <a:p>
            <a:r>
              <a:rPr lang="en-US" dirty="0"/>
              <a:t>From there we can narrow down zip codes to look at average prices and the type of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AB45-85D4-48B2-AA48-4D8B5B0F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271"/>
            <a:ext cx="10515600" cy="4351338"/>
          </a:xfrm>
        </p:spPr>
        <p:txBody>
          <a:bodyPr/>
          <a:lstStyle/>
          <a:p>
            <a:r>
              <a:rPr lang="en-US" dirty="0"/>
              <a:t>Looking at the average lot size with the average price per zip code, we can look where the two lines are closest together.</a:t>
            </a:r>
          </a:p>
          <a:p>
            <a:r>
              <a:rPr lang="en-US" dirty="0"/>
              <a:t>Zip code 13207 is a possible outlier.</a:t>
            </a:r>
          </a:p>
          <a:p>
            <a:r>
              <a:rPr lang="en-US" dirty="0"/>
              <a:t>However, zip codes 13212 and 13215 look close together…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3294F-96C6-4FD1-A1CE-FF2EC8B7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55" y="2506893"/>
            <a:ext cx="7861461" cy="36858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E84D42A-C50E-44FE-B960-469C88878215}"/>
              </a:ext>
            </a:extLst>
          </p:cNvPr>
          <p:cNvSpPr/>
          <p:nvPr/>
        </p:nvSpPr>
        <p:spPr>
          <a:xfrm>
            <a:off x="6330462" y="4185138"/>
            <a:ext cx="184638" cy="993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3D86F1-2448-4939-A1BE-302E2151DA9F}"/>
              </a:ext>
            </a:extLst>
          </p:cNvPr>
          <p:cNvSpPr/>
          <p:nvPr/>
        </p:nvSpPr>
        <p:spPr>
          <a:xfrm>
            <a:off x="6814038" y="4123592"/>
            <a:ext cx="184638" cy="629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4717-1581-408A-B889-2CF2AE04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55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If we look at this chart of average year built with price, we can compare again where the two lines are closest.</a:t>
            </a:r>
          </a:p>
          <a:p>
            <a:r>
              <a:rPr lang="en-US" sz="2400" dirty="0"/>
              <a:t>Zip codes 13808 and 13202 seem ideal for this average year built and price.</a:t>
            </a:r>
          </a:p>
          <a:p>
            <a:r>
              <a:rPr lang="en-US" sz="2400" dirty="0"/>
              <a:t>But we can also see our previous zip codes 13215 and 13212 are close together as well.</a:t>
            </a:r>
          </a:p>
          <a:p>
            <a:r>
              <a:rPr lang="en-US" sz="2400" dirty="0"/>
              <a:t>Although 13808 and 13202 are ideal for this chart, 13215 and 13212 are good for both.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1983-16C8-4F63-9ECE-B20DAE98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64" y="2941334"/>
            <a:ext cx="7643872" cy="361211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AE87416-A258-45D2-AE07-81CD81EAB6C2}"/>
              </a:ext>
            </a:extLst>
          </p:cNvPr>
          <p:cNvSpPr/>
          <p:nvPr/>
        </p:nvSpPr>
        <p:spPr>
          <a:xfrm>
            <a:off x="3657600" y="3429000"/>
            <a:ext cx="395654" cy="5275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F23040-CB38-4D42-B671-63FB5DA6B697}"/>
              </a:ext>
            </a:extLst>
          </p:cNvPr>
          <p:cNvSpPr/>
          <p:nvPr/>
        </p:nvSpPr>
        <p:spPr>
          <a:xfrm>
            <a:off x="6532791" y="3842607"/>
            <a:ext cx="301869" cy="439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D95A6D-71EB-4026-8DC5-FF1A63876841}"/>
              </a:ext>
            </a:extLst>
          </p:cNvPr>
          <p:cNvSpPr/>
          <p:nvPr/>
        </p:nvSpPr>
        <p:spPr>
          <a:xfrm>
            <a:off x="6009543" y="3908549"/>
            <a:ext cx="301869" cy="747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0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3A5-470E-4E67-A04E-73FFA160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Type Comparison(Filtered by Zip)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F5E9-4B79-4FCC-B35F-84CFED50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22897"/>
            <a:ext cx="5157787" cy="823912"/>
          </a:xfrm>
        </p:spPr>
        <p:txBody>
          <a:bodyPr/>
          <a:lstStyle/>
          <a:p>
            <a:r>
              <a:rPr lang="en-US" dirty="0"/>
              <a:t>13212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4900-79C1-49F8-B3FE-B42A616B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1903956"/>
            <a:ext cx="5157787" cy="3684588"/>
          </a:xfrm>
        </p:spPr>
        <p:txBody>
          <a:bodyPr/>
          <a:lstStyle/>
          <a:p>
            <a:r>
              <a:rPr lang="en-US" dirty="0"/>
              <a:t>Has more Single Family Residentials as well as Multi-Family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3181C-7BC4-4EF1-AED5-0A17BC257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58287"/>
            <a:ext cx="5183188" cy="823912"/>
          </a:xfrm>
        </p:spPr>
        <p:txBody>
          <a:bodyPr/>
          <a:lstStyle/>
          <a:p>
            <a:r>
              <a:rPr lang="en-US" dirty="0"/>
              <a:t>13215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5C603-A026-45E3-90A9-B918F6E68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903956"/>
            <a:ext cx="5183188" cy="3684588"/>
          </a:xfrm>
        </p:spPr>
        <p:txBody>
          <a:bodyPr/>
          <a:lstStyle/>
          <a:p>
            <a:r>
              <a:rPr lang="en-US" dirty="0"/>
              <a:t>Has more Vacant Land to build upon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06F929-5927-47E8-A8C8-06C31C02B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4" y="3895633"/>
            <a:ext cx="4658375" cy="2743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FC176-4DEB-452A-AD3B-30D6B9FF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0" y="3905159"/>
            <a:ext cx="466790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7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B0A7-B686-4F37-BF07-E435EC0C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B97B-4290-449C-A1F5-A59DA173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these two are similar when compared to each other, but looking closely, 13215 has an average price of almost $50,000 more, which might be a big deal for some.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28C22-4AAE-43B0-BEDA-7DD7A308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03" y="3018889"/>
            <a:ext cx="624927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4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Homework #1</vt:lpstr>
      <vt:lpstr>Zip Code and Property Type Analysis</vt:lpstr>
      <vt:lpstr>Lot Size and Price Analysis</vt:lpstr>
      <vt:lpstr>Year Built Analysis</vt:lpstr>
      <vt:lpstr>What is the best zip code to look for a house in Syracuse?</vt:lpstr>
      <vt:lpstr>PowerPoint Presentation</vt:lpstr>
      <vt:lpstr>PowerPoint Presentation</vt:lpstr>
      <vt:lpstr>Property Type Comparison(Filtered by Zip)</vt:lpstr>
      <vt:lpstr>Average Price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#1</dc:title>
  <dc:creator>Gage Russell Gutmann</dc:creator>
  <cp:lastModifiedBy>Gage Russell Gutmann</cp:lastModifiedBy>
  <cp:revision>8</cp:revision>
  <dcterms:created xsi:type="dcterms:W3CDTF">2020-01-27T09:22:41Z</dcterms:created>
  <dcterms:modified xsi:type="dcterms:W3CDTF">2020-01-27T19:33:26Z</dcterms:modified>
</cp:coreProperties>
</file>