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2" r:id="rId2"/>
    <p:sldId id="257" r:id="rId3"/>
    <p:sldId id="389" r:id="rId4"/>
    <p:sldId id="390" r:id="rId5"/>
    <p:sldId id="391" r:id="rId6"/>
    <p:sldId id="392" r:id="rId7"/>
    <p:sldId id="383" r:id="rId8"/>
    <p:sldId id="384" r:id="rId9"/>
    <p:sldId id="385" r:id="rId10"/>
    <p:sldId id="386" r:id="rId11"/>
    <p:sldId id="387" r:id="rId12"/>
    <p:sldId id="3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D0573-717C-4EE1-BD6B-74E1EC80C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FA4CA-A2A0-45CF-B6D7-B62234D68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FFB08-ADDD-4862-A05D-D9407C753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A3B5-7731-4989-951E-5F5F96FEE30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D767F-9AD5-4466-AAF2-2F2C7E79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0C30D-026C-42C7-8232-7F58AF2AA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B758-9CDE-4F39-AD02-D80507918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1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4A4E8-DEF5-4191-A71F-13D2072B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1B520-B1AF-4135-BFD6-DC6E7D221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9B799-5C9F-4E49-812B-A244A1868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A3B5-7731-4989-951E-5F5F96FEE30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B4422-4902-4D8C-9FF1-BD8D9AD4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A30B5-67B2-4A6D-AA85-5E8A0D13D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B758-9CDE-4F39-AD02-D80507918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5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E4835-5BA3-432B-A921-0239A1858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A0445-13C1-414F-A168-56161F512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F8A7A-D61A-4CE8-9A67-3831196C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A3B5-7731-4989-951E-5F5F96FEE30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77AB7-6901-478E-AFCD-36F8BCA3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2FB7B-72DF-4FED-B438-450A5F8B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B758-9CDE-4F39-AD02-D80507918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0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D940-A370-4E3F-9648-9FF09C3FA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CC972-5EE6-4BA5-800C-EF739D5B0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99388-FFBA-4198-92A0-8CEA7B769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A3B5-7731-4989-951E-5F5F96FEE30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8D0C7-EE2C-4B19-B941-12FA31F8B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C1D3D-F018-4FE7-8428-091A165D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B758-9CDE-4F39-AD02-D80507918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6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9C25-5F91-4572-8EB8-978E97D79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48A81-12D5-4C29-8590-631758FA8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72178-3956-4937-84C9-4ABF1A7F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A3B5-7731-4989-951E-5F5F96FEE30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84730-0F5A-4248-B9ED-2748C696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3EE2E-F48B-4FD8-826B-5680694B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B758-9CDE-4F39-AD02-D80507918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7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CCFB-4301-40B5-9B00-CF40EDC06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BBD8A-BFE0-47F2-8D90-3E6383D33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BC406-7164-478A-BC7E-7807BAD50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71393-1CCD-49A3-9E9E-E3F5ECD7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A3B5-7731-4989-951E-5F5F96FEE30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5DA41-C402-413B-9E86-97E01EB9C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430AB-680D-49FE-AB5E-0F8481CD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B758-9CDE-4F39-AD02-D80507918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5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BB57E-F124-4A83-AD01-5AC59690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A8A46-0A21-49C8-8B0D-27DFB0EC7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611E5-2489-48BF-8ED1-302794D75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44768A-AAC2-4E05-95B9-566632CB9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6D8AB9-42D3-44FD-B922-6DAF67B28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40FCCD-44C6-4BFA-87C8-B5585B07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A3B5-7731-4989-951E-5F5F96FEE30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84EF8-D181-4BF0-959D-ED0C09A5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95C2D2-AF5D-42C2-9B4D-35675C94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B758-9CDE-4F39-AD02-D80507918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6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5C459-3828-43D7-AE7A-EDF7B55C7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719BC9-93A5-49AC-A6D5-A6DEF9D2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A3B5-7731-4989-951E-5F5F96FEE30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329C03-E90E-4731-9549-E823AAC06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77DE6-496D-4A99-85AD-73214968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B758-9CDE-4F39-AD02-D80507918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7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FC67D-3789-494E-B371-20EBA3EC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A3B5-7731-4989-951E-5F5F96FEE30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F339C1-07EA-46AA-885A-B770613B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5722F-93A6-492E-850F-8649DBD0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B758-9CDE-4F39-AD02-D80507918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9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E25A-D340-48FC-ABA1-891BBA4BF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193A0-E94E-4172-B49D-8B8348C23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82BA0-E402-4F3E-AC6E-4A9EDF6F1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F8D8E-1F15-46CA-B762-3475009E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A3B5-7731-4989-951E-5F5F96FEE30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45B9A-16B4-40D6-9CF7-71A94F8E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68E30-88A5-404B-962E-43A4B70F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B758-9CDE-4F39-AD02-D80507918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4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E3EC8-E214-4F70-8C6A-5E8502DD1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4048DD-8C76-4488-BB5C-29F0296CC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83164-A697-44E4-BC5D-4C832AA08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C38CF-713A-43DC-A94D-70A17491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A3B5-7731-4989-951E-5F5F96FEE30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36B68-AE24-473C-A944-707A6B290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ED156-3220-420E-90EA-B2E6A6E59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B758-9CDE-4F39-AD02-D80507918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9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55A45D-689F-422F-B4F1-DDB747CE7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3853C-D9B2-4948-81A2-18C7BCB76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1276F-372F-4A19-A7E7-5EC93AF1E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DA3B5-7731-4989-951E-5F5F96FEE30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A529A-0426-42BC-9C4A-C55D08AA3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5E121-72F8-4BD0-B988-3E2BA9CEB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6B758-9CDE-4F39-AD02-D80507918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6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20871A-6E8C-4C23-8C00-2C8B8513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HW #3 Feedback/Rubric                                         Score ____/20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CEA423-C39B-4EBF-AD84-A5D26BABE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3000" dirty="0"/>
              <a:t>Complete requested technical work in Tableau:  _____/10</a:t>
            </a:r>
          </a:p>
          <a:p>
            <a:pPr lvl="1"/>
            <a:r>
              <a:rPr lang="en-US" sz="2600" dirty="0"/>
              <a:t>4 areas of analysis (zip code, property type, plus two additional)</a:t>
            </a:r>
          </a:p>
          <a:p>
            <a:pPr lvl="1"/>
            <a:r>
              <a:rPr lang="en-US" sz="2600" dirty="0"/>
              <a:t>A Tableau Dashboard</a:t>
            </a:r>
          </a:p>
          <a:p>
            <a:pPr lvl="1"/>
            <a:r>
              <a:rPr lang="en-US" sz="2600" dirty="0"/>
              <a:t>A Tableau Story</a:t>
            </a:r>
          </a:p>
          <a:p>
            <a:pPr lvl="1"/>
            <a:r>
              <a:rPr lang="en-US" sz="2600" dirty="0"/>
              <a:t>A map visualization</a:t>
            </a:r>
          </a:p>
          <a:p>
            <a:pPr lvl="1"/>
            <a:r>
              <a:rPr lang="en-US" sz="2600" dirty="0"/>
              <a:t>A Packaged workbook (.</a:t>
            </a:r>
            <a:r>
              <a:rPr lang="en-US" sz="2600" dirty="0" err="1"/>
              <a:t>twbx</a:t>
            </a:r>
            <a:r>
              <a:rPr lang="en-US" sz="2600" dirty="0"/>
              <a:t> file)</a:t>
            </a:r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r>
              <a:rPr lang="en-US" sz="3000" dirty="0"/>
              <a:t>Professional presentation and analysis:  _____/10</a:t>
            </a:r>
          </a:p>
          <a:p>
            <a:pPr lvl="1"/>
            <a:r>
              <a:rPr lang="en-US" sz="2600" dirty="0"/>
              <a:t>Client introduced</a:t>
            </a:r>
          </a:p>
          <a:p>
            <a:pPr lvl="1"/>
            <a:r>
              <a:rPr lang="en-US" sz="2600" dirty="0"/>
              <a:t>Presentation tells a story</a:t>
            </a:r>
          </a:p>
          <a:p>
            <a:pPr lvl="1"/>
            <a:r>
              <a:rPr lang="en-US" sz="2600" dirty="0"/>
              <a:t>Story improved over HW2</a:t>
            </a:r>
          </a:p>
          <a:p>
            <a:pPr lvl="1"/>
            <a:r>
              <a:rPr lang="en-US" sz="2600" dirty="0"/>
              <a:t>Final recommendation supported by data and visualizations</a:t>
            </a:r>
          </a:p>
          <a:p>
            <a:pPr lvl="1"/>
            <a:r>
              <a:rPr lang="en-US" sz="2600" dirty="0"/>
              <a:t>Professional slides</a:t>
            </a:r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6094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AAEC62-E03B-4AE3-90B6-92BEA2549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19" y="342469"/>
            <a:ext cx="9754961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47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CA7382-E13E-4481-A73F-52C845781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571" y="0"/>
            <a:ext cx="8678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20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048FF3-7E57-4292-81CB-1E5A1828D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536" y="0"/>
            <a:ext cx="77949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8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1E313-8A28-4AAD-96D4-44DA76FF94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#3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76510-63E5-4E6B-BDDC-AAD14CE8B1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Gage Gutmann</a:t>
            </a:r>
          </a:p>
        </p:txBody>
      </p:sp>
    </p:spTree>
    <p:extLst>
      <p:ext uri="{BB962C8B-B14F-4D97-AF65-F5344CB8AC3E}">
        <p14:creationId xmlns:p14="http://schemas.microsoft.com/office/powerpoint/2010/main" val="2603304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3BB1A9-BC57-4E2E-8A5A-022480FB2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086" y="0"/>
            <a:ext cx="85338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77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EABDCE-9627-486C-8EF5-DE387B9DC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992" y="0"/>
            <a:ext cx="8692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59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DB5CCB-CC15-421D-98BF-EF0B706D4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106" y="0"/>
            <a:ext cx="86177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3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416245-A62C-4B7F-AA9E-A9CEAD463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942" y="0"/>
            <a:ext cx="85101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30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A0902A-B250-4F75-93CD-86A9C395B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511" y="0"/>
            <a:ext cx="77209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9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EEA986-28CE-4D82-BCA0-AEB696CD6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176" y="0"/>
            <a:ext cx="77276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9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A44F68-AF05-40CF-A5BA-A56F57086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818" y="0"/>
            <a:ext cx="7644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80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81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HW #3 Feedback/Rubric                                         Score ____/20</vt:lpstr>
      <vt:lpstr>Homework #3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 #3 Feedback/Rubric                                         Score ____/20</dc:title>
  <dc:creator>Gage Gutmann</dc:creator>
  <cp:lastModifiedBy>Gage Gutmann</cp:lastModifiedBy>
  <cp:revision>2</cp:revision>
  <dcterms:created xsi:type="dcterms:W3CDTF">2020-02-17T22:31:57Z</dcterms:created>
  <dcterms:modified xsi:type="dcterms:W3CDTF">2020-02-17T22:52:01Z</dcterms:modified>
</cp:coreProperties>
</file>