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2" r:id="rId2"/>
    <p:sldId id="257" r:id="rId3"/>
    <p:sldId id="383" r:id="rId4"/>
    <p:sldId id="384" r:id="rId5"/>
    <p:sldId id="385" r:id="rId6"/>
    <p:sldId id="386" r:id="rId7"/>
    <p:sldId id="387" r:id="rId8"/>
    <p:sldId id="393" r:id="rId9"/>
    <p:sldId id="388" r:id="rId10"/>
    <p:sldId id="389" r:id="rId11"/>
    <p:sldId id="390" r:id="rId12"/>
    <p:sldId id="391" r:id="rId13"/>
    <p:sldId id="39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2D03A-F3FB-4E51-A3D7-84B7A127FB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B0F212-6533-4F1C-BD55-049DBD9CA1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889113-2BC1-4BE3-B006-57519972E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1D966-DE5B-4E2C-85EA-D99C4EE36464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94F12-07D9-4913-84E6-FD7605D50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6835B8-4580-48D0-820C-40C8F9E35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DDB9F-E0E7-4E14-99FC-664738B7A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879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02C93-5EEA-4910-A408-E9E25B274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E569E6-F727-4873-BAA7-2F38E0273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1BA0E9-475F-4C72-8F10-7B7E72211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1D966-DE5B-4E2C-85EA-D99C4EE36464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4B721C-A55B-4961-B0C8-9B7B654D9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9074B1-C4E0-4788-B2A4-F09F0B38E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DDB9F-E0E7-4E14-99FC-664738B7A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470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905BAB-E3B2-481C-83CE-259D2BCE5C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239146-0A7C-4AE6-A4DB-A07DA9FFA6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E3DCD7-19A6-4298-819D-5168BBACC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1D966-DE5B-4E2C-85EA-D99C4EE36464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AAE2B5-274A-465B-AF96-ACF0842D4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5A50D-3D54-4417-9EFD-C778EE591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DDB9F-E0E7-4E14-99FC-664738B7A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7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69A2-7832-4431-83B1-A0E03BD66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10CE4-DED1-4150-9E30-245C375CA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2D840-F5D3-46EB-87C3-57AA416E5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1D966-DE5B-4E2C-85EA-D99C4EE36464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133108-39E1-428C-8AAB-F3CD94306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2B293D-C9E1-4478-8230-D10B7CD73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DDB9F-E0E7-4E14-99FC-664738B7A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735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95813-9118-4DE3-862E-D26CA4C0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E3B72A-6139-4AE7-9241-1B835A8763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8528CD-A2A0-4A1E-9E87-2F424115A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1D966-DE5B-4E2C-85EA-D99C4EE36464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67AB8F-D05F-424E-BABE-C0F165E02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F81500-F212-423D-9F2E-85CDE94B7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DDB9F-E0E7-4E14-99FC-664738B7A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156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5A26E-D354-4772-859A-31A0E958C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C3091-B0B2-4021-90E4-647B8E86BB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377804-D98D-4E5F-BEEC-64F099076E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CCF5DF-9015-4F49-8062-8D5D4CF67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1D966-DE5B-4E2C-85EA-D99C4EE36464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50C8D-6D76-4040-BC5D-42663BB86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905875-155D-493B-9FF5-229A05BEC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DDB9F-E0E7-4E14-99FC-664738B7A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977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621B6-8B2C-4376-A806-B69B1866F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8F9FDB-3185-4BFE-B053-40FA382D65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23CDDF-3EF5-4583-BEEF-22C73E5122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10E07A-6F4F-49F4-9BBC-B3CF4EBABC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C45D03-4025-45BC-95F4-24ABFD8FA4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6B8347-7090-4637-89A9-133AA4F44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1D966-DE5B-4E2C-85EA-D99C4EE36464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CBCD5D-0F36-44D8-90B4-13A150611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B1B870-3637-495A-A1E9-A53C2113F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DDB9F-E0E7-4E14-99FC-664738B7A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885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AD0B4-AD78-4B7C-976E-ABCE667FA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D9338D-7998-4230-B045-DD40D9375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1D966-DE5B-4E2C-85EA-D99C4EE36464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C4B78E-CE62-4DBC-9942-DCB350937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F9A94-D531-47F7-BD04-4C1F5830D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DDB9F-E0E7-4E14-99FC-664738B7A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764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27F748-17DD-417B-88E8-A52B2BB58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1D966-DE5B-4E2C-85EA-D99C4EE36464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9E85BF-D7B8-43E0-9DC3-4EBD6A598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4B4469-8B99-4B26-A03C-FDA94FF70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DDB9F-E0E7-4E14-99FC-664738B7A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952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7DD69-8538-4DB8-9869-D0415DD11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34A8E-4C8A-4E53-985A-4BFB22936D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58D059-75EA-4F51-A123-96E4FE90DD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023EAB-9D12-4BD0-BD9C-8A34E262E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1D966-DE5B-4E2C-85EA-D99C4EE36464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55C10C-33AF-4B77-9FCE-2C8CBC486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61062-58B5-48B7-A8EF-C042C3CE6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DDB9F-E0E7-4E14-99FC-664738B7A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467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C93A1-ED07-444D-90E8-098D6FC51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1BCDB2-8A16-4D72-BB39-8A51044976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ED3B6E-389E-4066-9507-67492C2919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AA97D8-1D88-41D9-AFA8-AB4954278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1D966-DE5B-4E2C-85EA-D99C4EE36464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F4E56C-F91B-4CAF-9E68-F407D5D60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7D9ABA-A5F9-475F-B8C2-A5D0EFB99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DDB9F-E0E7-4E14-99FC-664738B7A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357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D0F5F6-F1D7-48F3-B215-D5F9450FE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A429AE-7D8D-44EC-88D5-B43E9A6EEA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3FEE5B-01A0-4814-9B71-574815D7AC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51D966-DE5B-4E2C-85EA-D99C4EE36464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8DC784-3623-4CEC-B3D8-698284CBF1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5F7524-12EF-434A-953B-40AF9A4C84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DDB9F-E0E7-4E14-99FC-664738B7A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783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720871A-6E8C-4C23-8C00-2C8B8513E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HW #6 Feedback/Rubric                                         Score ____/20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3CEA423-C39B-4EBF-AD84-A5D26BABE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3000" dirty="0"/>
              <a:t>Data:  _____/5</a:t>
            </a:r>
          </a:p>
          <a:p>
            <a:pPr lvl="1"/>
            <a:r>
              <a:rPr lang="en-US" sz="2600" dirty="0"/>
              <a:t>Appropriate data sources</a:t>
            </a:r>
          </a:p>
          <a:p>
            <a:pPr lvl="1"/>
            <a:r>
              <a:rPr lang="en-US" sz="2600" dirty="0"/>
              <a:t>Discussion of data issues</a:t>
            </a:r>
          </a:p>
          <a:p>
            <a:pPr lvl="1"/>
            <a:endParaRPr lang="en-US" sz="2600" dirty="0"/>
          </a:p>
          <a:p>
            <a:r>
              <a:rPr lang="en-US" sz="3000" dirty="0"/>
              <a:t>Analytics:  _____/5</a:t>
            </a:r>
          </a:p>
          <a:p>
            <a:pPr lvl="1"/>
            <a:r>
              <a:rPr lang="en-US" sz="2600" dirty="0"/>
              <a:t>Appropriate techniques used</a:t>
            </a:r>
          </a:p>
          <a:p>
            <a:pPr lvl="1"/>
            <a:r>
              <a:rPr lang="en-US" sz="2600" dirty="0"/>
              <a:t>Depth/complexity of analysis</a:t>
            </a:r>
          </a:p>
          <a:p>
            <a:pPr lvl="1"/>
            <a:r>
              <a:rPr lang="en-US" sz="2600" dirty="0"/>
              <a:t>Joins are correct</a:t>
            </a:r>
          </a:p>
          <a:p>
            <a:pPr lvl="1"/>
            <a:r>
              <a:rPr lang="en-US" sz="2600" dirty="0"/>
              <a:t>Good variety of appropriate visualizations</a:t>
            </a:r>
          </a:p>
          <a:p>
            <a:pPr lvl="1"/>
            <a:endParaRPr lang="en-US" sz="2600" dirty="0"/>
          </a:p>
          <a:p>
            <a:r>
              <a:rPr lang="en-US" sz="3000" dirty="0"/>
              <a:t>Story:  _____/5</a:t>
            </a:r>
          </a:p>
          <a:p>
            <a:pPr lvl="1"/>
            <a:r>
              <a:rPr lang="en-US" sz="2600" dirty="0"/>
              <a:t>Clear thesis/problem statement</a:t>
            </a:r>
          </a:p>
          <a:p>
            <a:pPr lvl="1"/>
            <a:r>
              <a:rPr lang="en-US" sz="2600" dirty="0"/>
              <a:t>Included analytic tell the story</a:t>
            </a:r>
          </a:p>
          <a:p>
            <a:pPr lvl="1"/>
            <a:r>
              <a:rPr lang="en-US" sz="2600" dirty="0"/>
              <a:t>Audience leaves convinced</a:t>
            </a:r>
          </a:p>
          <a:p>
            <a:pPr marL="457200" lvl="1" indent="0">
              <a:buNone/>
            </a:pPr>
            <a:endParaRPr lang="en-US" sz="2600" dirty="0"/>
          </a:p>
          <a:p>
            <a:r>
              <a:rPr lang="en-US" sz="3000" dirty="0"/>
              <a:t>Professionalism:  _____/5</a:t>
            </a:r>
          </a:p>
          <a:p>
            <a:pPr lvl="1"/>
            <a:r>
              <a:rPr lang="en-US" sz="2600" dirty="0"/>
              <a:t>Professional slides</a:t>
            </a:r>
          </a:p>
          <a:p>
            <a:pPr lvl="1"/>
            <a:r>
              <a:rPr lang="en-US" sz="2600" dirty="0"/>
              <a:t>Instructions followed</a:t>
            </a:r>
          </a:p>
          <a:p>
            <a:pPr lvl="1"/>
            <a:r>
              <a:rPr lang="en-US" sz="2600" dirty="0"/>
              <a:t>Submitted on time</a:t>
            </a:r>
          </a:p>
          <a:p>
            <a:pPr lvl="1"/>
            <a:r>
              <a:rPr lang="en-US" sz="2600" dirty="0"/>
              <a:t>A Packaged workbook (.</a:t>
            </a:r>
            <a:r>
              <a:rPr lang="en-US" sz="2600" dirty="0" err="1"/>
              <a:t>twbx</a:t>
            </a:r>
            <a:r>
              <a:rPr lang="en-US" sz="2600" dirty="0"/>
              <a:t> file)</a:t>
            </a:r>
          </a:p>
          <a:p>
            <a:pPr lvl="1"/>
            <a:endParaRPr lang="en-US" sz="2600" dirty="0"/>
          </a:p>
          <a:p>
            <a:pPr lvl="1"/>
            <a:endParaRPr lang="en-US" sz="2600" dirty="0"/>
          </a:p>
          <a:p>
            <a:pPr lvl="1"/>
            <a:endParaRPr lang="en-US" sz="2600" dirty="0"/>
          </a:p>
          <a:p>
            <a:pPr lvl="1"/>
            <a:endParaRPr lang="en-US" sz="2600" dirty="0"/>
          </a:p>
          <a:p>
            <a:pPr lvl="1"/>
            <a:endParaRPr lang="en-US" sz="2600" dirty="0"/>
          </a:p>
          <a:p>
            <a:pPr lvl="1"/>
            <a:endParaRPr lang="en-US" sz="2600" dirty="0"/>
          </a:p>
          <a:p>
            <a:pPr lvl="1"/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9460949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5E9FECA-76A8-42EE-A583-2D0E7C904F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8528" y="0"/>
            <a:ext cx="72749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200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B577ED4-88BC-407C-90BF-DB987DAE50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23" y="0"/>
            <a:ext cx="5996277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2F3750A-AEAD-49E6-BDD4-5BBC342B36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0"/>
            <a:ext cx="61185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067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491AA5B-60B7-4F34-AD89-46B1ECD20D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9598" y="0"/>
            <a:ext cx="74728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0239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7C95D9F-C238-4ABB-8E94-DE4DCE2F6D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2745" y="0"/>
            <a:ext cx="93265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409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1E313-8A28-4AAD-96D4-44DA76FF94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Homework #6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676510-63E5-4E6B-BDDC-AAD14CE8B1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Gage Gutmann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56E6B0-C59A-466C-8F7E-7824310A9D76}"/>
              </a:ext>
            </a:extLst>
          </p:cNvPr>
          <p:cNvSpPr txBox="1"/>
          <p:nvPr/>
        </p:nvSpPr>
        <p:spPr>
          <a:xfrm>
            <a:off x="2734407" y="4060587"/>
            <a:ext cx="7474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Using a Full Outer Join on Teams Using Player Data and Team Probability Data </a:t>
            </a:r>
          </a:p>
        </p:txBody>
      </p:sp>
    </p:spTree>
    <p:extLst>
      <p:ext uri="{BB962C8B-B14F-4D97-AF65-F5344CB8AC3E}">
        <p14:creationId xmlns:p14="http://schemas.microsoft.com/office/powerpoint/2010/main" val="2603304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C0CDE1B-4A1A-44A7-885F-9704FE8888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5128" y="0"/>
            <a:ext cx="8561744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A3682BA-5557-4960-9776-C91240BE83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3952" y="152400"/>
            <a:ext cx="85488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076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8BE6A7C-59D2-46A2-85B8-FFB32062D4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086" y="0"/>
            <a:ext cx="8533827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0927DA0-2EC7-4FF5-8A04-14C93E1EC0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9528" y="0"/>
            <a:ext cx="85529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262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801B638-97DE-4294-827C-C5B89DD8C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3733" y="0"/>
            <a:ext cx="8544534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396D5B6-EFCE-4DDE-B064-7DB23751A8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381" y="152400"/>
            <a:ext cx="85380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231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3CC507A-2440-48E2-BF47-E764DE1C02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239" y="0"/>
            <a:ext cx="85855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974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A8DAE76-C552-4E5C-9C58-19C74EA0C7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030" y="0"/>
            <a:ext cx="86659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049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209C1AA-21E5-4236-B2A0-BE53955A2E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2656" y="0"/>
            <a:ext cx="86266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672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7332E3C-F730-4909-B159-47F3515339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388" y="0"/>
            <a:ext cx="83152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002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94</Words>
  <Application>Microsoft Office PowerPoint</Application>
  <PresentationFormat>Widescreen</PresentationFormat>
  <Paragraphs>29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HW #6 Feedback/Rubric                                         Score ____/20</vt:lpstr>
      <vt:lpstr>Homework #6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HW #6 Feedback/Rubric                                         Score ____/20</dc:title>
  <dc:creator>Gage Gutmann</dc:creator>
  <cp:lastModifiedBy>Gage Russell Gutmann</cp:lastModifiedBy>
  <cp:revision>7</cp:revision>
  <dcterms:created xsi:type="dcterms:W3CDTF">2020-04-03T19:37:48Z</dcterms:created>
  <dcterms:modified xsi:type="dcterms:W3CDTF">2020-04-03T20:53:08Z</dcterms:modified>
</cp:coreProperties>
</file>