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63" r:id="rId6"/>
    <p:sldId id="258" r:id="rId7"/>
    <p:sldId id="262" r:id="rId8"/>
    <p:sldId id="264" r:id="rId9"/>
    <p:sldId id="259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317F1-914D-704B-80D7-677090ADB721}" v="42" dt="2025-05-06T09:03:0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219"/>
  </p:normalViewPr>
  <p:slideViewPr>
    <p:cSldViewPr snapToGrid="0">
      <p:cViewPr varScale="1">
        <p:scale>
          <a:sx n="84" d="100"/>
          <a:sy n="84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k Olav Aasebø" userId="7b23941d-3459-432d-ba50-0e32fe077603" providerId="ADAL" clId="{D9F317F1-914D-704B-80D7-677090ADB721}"/>
    <pc:docChg chg="undo custSel addSld delSld modSld">
      <pc:chgData name="Ask Olav Aasebø" userId="7b23941d-3459-432d-ba50-0e32fe077603" providerId="ADAL" clId="{D9F317F1-914D-704B-80D7-677090ADB721}" dt="2025-05-06T09:27:52.102" v="1191" actId="1076"/>
      <pc:docMkLst>
        <pc:docMk/>
      </pc:docMkLst>
      <pc:sldChg chg="addSp delSp modSp mod setBg">
        <pc:chgData name="Ask Olav Aasebø" userId="7b23941d-3459-432d-ba50-0e32fe077603" providerId="ADAL" clId="{D9F317F1-914D-704B-80D7-677090ADB721}" dt="2025-04-30T06:33:22.421" v="750" actId="1076"/>
        <pc:sldMkLst>
          <pc:docMk/>
          <pc:sldMk cId="1301067647" sldId="256"/>
        </pc:sldMkLst>
        <pc:spChg chg="mod">
          <ac:chgData name="Ask Olav Aasebø" userId="7b23941d-3459-432d-ba50-0e32fe077603" providerId="ADAL" clId="{D9F317F1-914D-704B-80D7-677090ADB721}" dt="2025-04-30T06:09:29.581" v="686" actId="26606"/>
          <ac:spMkLst>
            <pc:docMk/>
            <pc:sldMk cId="1301067647" sldId="256"/>
            <ac:spMk id="2" creationId="{84365114-F0E2-2D2F-C50A-78A6DEAF6782}"/>
          </ac:spMkLst>
        </pc:spChg>
        <pc:spChg chg="mod">
          <ac:chgData name="Ask Olav Aasebø" userId="7b23941d-3459-432d-ba50-0e32fe077603" providerId="ADAL" clId="{D9F317F1-914D-704B-80D7-677090ADB721}" dt="2025-04-30T06:09:39.392" v="689" actId="20577"/>
          <ac:spMkLst>
            <pc:docMk/>
            <pc:sldMk cId="1301067647" sldId="256"/>
            <ac:spMk id="3" creationId="{B681F07F-6DB3-87C1-798E-6F304E682F3D}"/>
          </ac:spMkLst>
        </pc:spChg>
        <pc:spChg chg="add">
          <ac:chgData name="Ask Olav Aasebø" userId="7b23941d-3459-432d-ba50-0e32fe077603" providerId="ADAL" clId="{D9F317F1-914D-704B-80D7-677090ADB721}" dt="2025-04-30T06:09:29.581" v="686" actId="26606"/>
          <ac:spMkLst>
            <pc:docMk/>
            <pc:sldMk cId="1301067647" sldId="256"/>
            <ac:spMk id="42" creationId="{E18F6E8B-15ED-43C7-94BA-91549A651C73}"/>
          </ac:spMkLst>
        </pc:spChg>
        <pc:spChg chg="add">
          <ac:chgData name="Ask Olav Aasebø" userId="7b23941d-3459-432d-ba50-0e32fe077603" providerId="ADAL" clId="{D9F317F1-914D-704B-80D7-677090ADB721}" dt="2025-04-30T06:09:29.581" v="686" actId="26606"/>
          <ac:spMkLst>
            <pc:docMk/>
            <pc:sldMk cId="1301067647" sldId="256"/>
            <ac:spMk id="53" creationId="{B81933D1-5615-42C7-9C0B-4EB7105CCE2D}"/>
          </ac:spMkLst>
        </pc:spChg>
        <pc:spChg chg="add">
          <ac:chgData name="Ask Olav Aasebø" userId="7b23941d-3459-432d-ba50-0e32fe077603" providerId="ADAL" clId="{D9F317F1-914D-704B-80D7-677090ADB721}" dt="2025-04-30T06:09:29.581" v="686" actId="26606"/>
          <ac:spMkLst>
            <pc:docMk/>
            <pc:sldMk cId="1301067647" sldId="256"/>
            <ac:spMk id="55" creationId="{B089A89A-1E9C-4761-9DFF-53C275FBF870}"/>
          </ac:spMkLst>
        </pc:spChg>
        <pc:spChg chg="add">
          <ac:chgData name="Ask Olav Aasebø" userId="7b23941d-3459-432d-ba50-0e32fe077603" providerId="ADAL" clId="{D9F317F1-914D-704B-80D7-677090ADB721}" dt="2025-04-30T06:09:29.581" v="686" actId="26606"/>
          <ac:spMkLst>
            <pc:docMk/>
            <pc:sldMk cId="1301067647" sldId="256"/>
            <ac:spMk id="57" creationId="{19C9EAEA-39D0-4B0E-A0EB-51E7B26740B1}"/>
          </ac:spMkLst>
        </pc:spChg>
        <pc:picChg chg="add mod ord">
          <ac:chgData name="Ask Olav Aasebø" userId="7b23941d-3459-432d-ba50-0e32fe077603" providerId="ADAL" clId="{D9F317F1-914D-704B-80D7-677090ADB721}" dt="2025-04-30T06:32:48.040" v="746" actId="1076"/>
          <ac:picMkLst>
            <pc:docMk/>
            <pc:sldMk cId="1301067647" sldId="256"/>
            <ac:picMk id="5" creationId="{C9E9EB12-E849-8183-1E07-542BA809C4AC}"/>
          </ac:picMkLst>
        </pc:picChg>
        <pc:picChg chg="add mod">
          <ac:chgData name="Ask Olav Aasebø" userId="7b23941d-3459-432d-ba50-0e32fe077603" providerId="ADAL" clId="{D9F317F1-914D-704B-80D7-677090ADB721}" dt="2025-04-30T06:33:22.421" v="750" actId="1076"/>
          <ac:picMkLst>
            <pc:docMk/>
            <pc:sldMk cId="1301067647" sldId="256"/>
            <ac:picMk id="6" creationId="{E62A32DB-73EC-BA90-BFF2-8DC25728A20F}"/>
          </ac:picMkLst>
        </pc:picChg>
      </pc:sldChg>
      <pc:sldChg chg="modSp mod">
        <pc:chgData name="Ask Olav Aasebø" userId="7b23941d-3459-432d-ba50-0e32fe077603" providerId="ADAL" clId="{D9F317F1-914D-704B-80D7-677090ADB721}" dt="2025-05-05T08:52:00.429" v="952" actId="790"/>
        <pc:sldMkLst>
          <pc:docMk/>
          <pc:sldMk cId="2051401923" sldId="257"/>
        </pc:sldMkLst>
        <pc:spChg chg="mod">
          <ac:chgData name="Ask Olav Aasebø" userId="7b23941d-3459-432d-ba50-0e32fe077603" providerId="ADAL" clId="{D9F317F1-914D-704B-80D7-677090ADB721}" dt="2025-05-05T08:52:00.429" v="952" actId="790"/>
          <ac:spMkLst>
            <pc:docMk/>
            <pc:sldMk cId="2051401923" sldId="257"/>
            <ac:spMk id="3" creationId="{67FD0ED0-A4E0-7BF7-DA0D-84E1C740D199}"/>
          </ac:spMkLst>
        </pc:spChg>
      </pc:sldChg>
      <pc:sldChg chg="addSp delSp modSp mod">
        <pc:chgData name="Ask Olav Aasebø" userId="7b23941d-3459-432d-ba50-0e32fe077603" providerId="ADAL" clId="{D9F317F1-914D-704B-80D7-677090ADB721}" dt="2025-05-05T08:42:52.276" v="910" actId="20577"/>
        <pc:sldMkLst>
          <pc:docMk/>
          <pc:sldMk cId="2510682426" sldId="258"/>
        </pc:sldMkLst>
        <pc:graphicFrameChg chg="add mod">
          <ac:chgData name="Ask Olav Aasebø" userId="7b23941d-3459-432d-ba50-0e32fe077603" providerId="ADAL" clId="{D9F317F1-914D-704B-80D7-677090ADB721}" dt="2025-05-05T08:42:52.276" v="910" actId="20577"/>
          <ac:graphicFrameMkLst>
            <pc:docMk/>
            <pc:sldMk cId="2510682426" sldId="258"/>
            <ac:graphicFrameMk id="8" creationId="{7602B825-136D-E4F7-97FF-9C691630A7DB}"/>
          </ac:graphicFrameMkLst>
        </pc:graphicFrameChg>
        <pc:picChg chg="add mod">
          <ac:chgData name="Ask Olav Aasebø" userId="7b23941d-3459-432d-ba50-0e32fe077603" providerId="ADAL" clId="{D9F317F1-914D-704B-80D7-677090ADB721}" dt="2025-05-05T08:38:16.947" v="887" actId="1076"/>
          <ac:picMkLst>
            <pc:docMk/>
            <pc:sldMk cId="2510682426" sldId="258"/>
            <ac:picMk id="3" creationId="{289E1BA7-745A-B989-C97D-B40A7A17B18D}"/>
          </ac:picMkLst>
        </pc:picChg>
        <pc:picChg chg="mod">
          <ac:chgData name="Ask Olav Aasebø" userId="7b23941d-3459-432d-ba50-0e32fe077603" providerId="ADAL" clId="{D9F317F1-914D-704B-80D7-677090ADB721}" dt="2025-05-05T08:38:18.342" v="888" actId="1076"/>
          <ac:picMkLst>
            <pc:docMk/>
            <pc:sldMk cId="2510682426" sldId="258"/>
            <ac:picMk id="4" creationId="{643E59EB-CA35-EC9B-DF63-71945C48ABC3}"/>
          </ac:picMkLst>
        </pc:picChg>
        <pc:picChg chg="mod">
          <ac:chgData name="Ask Olav Aasebø" userId="7b23941d-3459-432d-ba50-0e32fe077603" providerId="ADAL" clId="{D9F317F1-914D-704B-80D7-677090ADB721}" dt="2025-05-05T08:37:35.160" v="883" actId="1076"/>
          <ac:picMkLst>
            <pc:docMk/>
            <pc:sldMk cId="2510682426" sldId="258"/>
            <ac:picMk id="5" creationId="{4A258B45-4A92-14A5-0EA2-73C82DEAF50E}"/>
          </ac:picMkLst>
        </pc:picChg>
        <pc:picChg chg="mod">
          <ac:chgData name="Ask Olav Aasebø" userId="7b23941d-3459-432d-ba50-0e32fe077603" providerId="ADAL" clId="{D9F317F1-914D-704B-80D7-677090ADB721}" dt="2025-05-05T08:38:25.964" v="889" actId="1076"/>
          <ac:picMkLst>
            <pc:docMk/>
            <pc:sldMk cId="2510682426" sldId="258"/>
            <ac:picMk id="6" creationId="{CCBF4C6C-CA1D-5569-B831-F24EFD2042DF}"/>
          </ac:picMkLst>
        </pc:picChg>
        <pc:picChg chg="add mod">
          <ac:chgData name="Ask Olav Aasebø" userId="7b23941d-3459-432d-ba50-0e32fe077603" providerId="ADAL" clId="{D9F317F1-914D-704B-80D7-677090ADB721}" dt="2025-05-05T08:38:37.340" v="892" actId="14100"/>
          <ac:picMkLst>
            <pc:docMk/>
            <pc:sldMk cId="2510682426" sldId="258"/>
            <ac:picMk id="7" creationId="{7F0A0748-0745-0C02-43AB-FD03D92DDC57}"/>
          </ac:picMkLst>
        </pc:picChg>
        <pc:picChg chg="add mod">
          <ac:chgData name="Ask Olav Aasebø" userId="7b23941d-3459-432d-ba50-0e32fe077603" providerId="ADAL" clId="{D9F317F1-914D-704B-80D7-677090ADB721}" dt="2025-05-05T08:42:17.237" v="896" actId="14100"/>
          <ac:picMkLst>
            <pc:docMk/>
            <pc:sldMk cId="2510682426" sldId="258"/>
            <ac:picMk id="9" creationId="{950E0D7E-7000-C18F-F941-34BA047FFDAF}"/>
          </ac:picMkLst>
        </pc:picChg>
      </pc:sldChg>
      <pc:sldChg chg="addSp modSp mod setBg">
        <pc:chgData name="Ask Olav Aasebø" userId="7b23941d-3459-432d-ba50-0e32fe077603" providerId="ADAL" clId="{D9F317F1-914D-704B-80D7-677090ADB721}" dt="2025-05-05T07:11:49.446" v="852" actId="20577"/>
        <pc:sldMkLst>
          <pc:docMk/>
          <pc:sldMk cId="4153302055" sldId="259"/>
        </pc:sldMkLst>
        <pc:spChg chg="mod">
          <ac:chgData name="Ask Olav Aasebø" userId="7b23941d-3459-432d-ba50-0e32fe077603" providerId="ADAL" clId="{D9F317F1-914D-704B-80D7-677090ADB721}" dt="2025-04-30T06:31:45.637" v="744" actId="26606"/>
          <ac:spMkLst>
            <pc:docMk/>
            <pc:sldMk cId="4153302055" sldId="259"/>
            <ac:spMk id="2" creationId="{A0D1437B-15DA-005C-5A21-B51FAFAD435D}"/>
          </ac:spMkLst>
        </pc:spChg>
        <pc:spChg chg="mod">
          <ac:chgData name="Ask Olav Aasebø" userId="7b23941d-3459-432d-ba50-0e32fe077603" providerId="ADAL" clId="{D9F317F1-914D-704B-80D7-677090ADB721}" dt="2025-05-05T07:11:49.446" v="852" actId="20577"/>
          <ac:spMkLst>
            <pc:docMk/>
            <pc:sldMk cId="4153302055" sldId="259"/>
            <ac:spMk id="3" creationId="{8F0FE9E1-A800-78CA-57CB-ABBA49FCFD2F}"/>
          </ac:spMkLst>
        </pc:spChg>
        <pc:spChg chg="add">
          <ac:chgData name="Ask Olav Aasebø" userId="7b23941d-3459-432d-ba50-0e32fe077603" providerId="ADAL" clId="{D9F317F1-914D-704B-80D7-677090ADB721}" dt="2025-04-30T06:31:45.637" v="744" actId="26606"/>
          <ac:spMkLst>
            <pc:docMk/>
            <pc:sldMk cId="4153302055" sldId="259"/>
            <ac:spMk id="8" creationId="{081EA652-8C6A-4E69-BEB9-170809474553}"/>
          </ac:spMkLst>
        </pc:spChg>
        <pc:spChg chg="add">
          <ac:chgData name="Ask Olav Aasebø" userId="7b23941d-3459-432d-ba50-0e32fe077603" providerId="ADAL" clId="{D9F317F1-914D-704B-80D7-677090ADB721}" dt="2025-04-30T06:31:45.637" v="744" actId="26606"/>
          <ac:spMkLst>
            <pc:docMk/>
            <pc:sldMk cId="4153302055" sldId="259"/>
            <ac:spMk id="10" creationId="{5298780A-33B9-4EA2-8F67-DE68AD62841B}"/>
          </ac:spMkLst>
        </pc:spChg>
        <pc:spChg chg="add">
          <ac:chgData name="Ask Olav Aasebø" userId="7b23941d-3459-432d-ba50-0e32fe077603" providerId="ADAL" clId="{D9F317F1-914D-704B-80D7-677090ADB721}" dt="2025-04-30T06:31:45.637" v="744" actId="26606"/>
          <ac:spMkLst>
            <pc:docMk/>
            <pc:sldMk cId="4153302055" sldId="259"/>
            <ac:spMk id="12" creationId="{7F488E8B-4E1E-4402-8935-D4E6C02615C7}"/>
          </ac:spMkLst>
        </pc:spChg>
      </pc:sldChg>
      <pc:sldChg chg="addSp modSp mod setBg">
        <pc:chgData name="Ask Olav Aasebø" userId="7b23941d-3459-432d-ba50-0e32fe077603" providerId="ADAL" clId="{D9F317F1-914D-704B-80D7-677090ADB721}" dt="2025-04-30T06:44:32.793" v="779" actId="26606"/>
        <pc:sldMkLst>
          <pc:docMk/>
          <pc:sldMk cId="879025868" sldId="260"/>
        </pc:sldMkLst>
        <pc:spChg chg="mod">
          <ac:chgData name="Ask Olav Aasebø" userId="7b23941d-3459-432d-ba50-0e32fe077603" providerId="ADAL" clId="{D9F317F1-914D-704B-80D7-677090ADB721}" dt="2025-04-30T06:44:32.793" v="779" actId="26606"/>
          <ac:spMkLst>
            <pc:docMk/>
            <pc:sldMk cId="879025868" sldId="260"/>
            <ac:spMk id="2" creationId="{C4EEA25E-E488-AB00-9DFF-8964C19BF1AE}"/>
          </ac:spMkLst>
        </pc:spChg>
        <pc:spChg chg="mod">
          <ac:chgData name="Ask Olav Aasebø" userId="7b23941d-3459-432d-ba50-0e32fe077603" providerId="ADAL" clId="{D9F317F1-914D-704B-80D7-677090ADB721}" dt="2025-04-30T06:44:32.793" v="779" actId="26606"/>
          <ac:spMkLst>
            <pc:docMk/>
            <pc:sldMk cId="879025868" sldId="260"/>
            <ac:spMk id="3" creationId="{BD3BDB48-E7E7-5BD6-AE4D-B156776C7630}"/>
          </ac:spMkLst>
        </pc:spChg>
        <pc:spChg chg="add">
          <ac:chgData name="Ask Olav Aasebø" userId="7b23941d-3459-432d-ba50-0e32fe077603" providerId="ADAL" clId="{D9F317F1-914D-704B-80D7-677090ADB721}" dt="2025-04-30T06:44:32.793" v="779" actId="26606"/>
          <ac:spMkLst>
            <pc:docMk/>
            <pc:sldMk cId="879025868" sldId="260"/>
            <ac:spMk id="1031" creationId="{F13C74B1-5B17-4795-BED0-7140497B445A}"/>
          </ac:spMkLst>
        </pc:spChg>
        <pc:spChg chg="add">
          <ac:chgData name="Ask Olav Aasebø" userId="7b23941d-3459-432d-ba50-0e32fe077603" providerId="ADAL" clId="{D9F317F1-914D-704B-80D7-677090ADB721}" dt="2025-04-30T06:44:32.793" v="779" actId="26606"/>
          <ac:spMkLst>
            <pc:docMk/>
            <pc:sldMk cId="879025868" sldId="260"/>
            <ac:spMk id="1033" creationId="{D4974D33-8DC5-464E-8C6D-BE58F0669C17}"/>
          </ac:spMkLst>
        </pc:spChg>
        <pc:picChg chg="add mod">
          <ac:chgData name="Ask Olav Aasebø" userId="7b23941d-3459-432d-ba50-0e32fe077603" providerId="ADAL" clId="{D9F317F1-914D-704B-80D7-677090ADB721}" dt="2025-04-30T06:44:32.793" v="779" actId="26606"/>
          <ac:picMkLst>
            <pc:docMk/>
            <pc:sldMk cId="879025868" sldId="260"/>
            <ac:picMk id="1026" creationId="{0B6B45AA-FEB8-41FE-07BC-D156E62204FF}"/>
          </ac:picMkLst>
        </pc:picChg>
      </pc:sldChg>
      <pc:sldChg chg="addSp delSp modSp new mod setBg">
        <pc:chgData name="Ask Olav Aasebø" userId="7b23941d-3459-432d-ba50-0e32fe077603" providerId="ADAL" clId="{D9F317F1-914D-704B-80D7-677090ADB721}" dt="2025-05-05T08:50:58.930" v="938"/>
        <pc:sldMkLst>
          <pc:docMk/>
          <pc:sldMk cId="1215292078" sldId="261"/>
        </pc:sldMkLst>
        <pc:spChg chg="mod">
          <ac:chgData name="Ask Olav Aasebø" userId="7b23941d-3459-432d-ba50-0e32fe077603" providerId="ADAL" clId="{D9F317F1-914D-704B-80D7-677090ADB721}" dt="2025-05-05T07:09:01.250" v="816" actId="26606"/>
          <ac:spMkLst>
            <pc:docMk/>
            <pc:sldMk cId="1215292078" sldId="261"/>
            <ac:spMk id="2" creationId="{D809DD4D-0E50-4ED2-64CB-0E473069C1A4}"/>
          </ac:spMkLst>
        </pc:spChg>
        <pc:spChg chg="mod">
          <ac:chgData name="Ask Olav Aasebø" userId="7b23941d-3459-432d-ba50-0e32fe077603" providerId="ADAL" clId="{D9F317F1-914D-704B-80D7-677090ADB721}" dt="2025-05-05T08:50:58.930" v="938"/>
          <ac:spMkLst>
            <pc:docMk/>
            <pc:sldMk cId="1215292078" sldId="261"/>
            <ac:spMk id="3" creationId="{DE5CA118-ED0A-4406-DD0D-9D84621C6A1F}"/>
          </ac:spMkLst>
        </pc:spChg>
        <pc:spChg chg="add del">
          <ac:chgData name="Ask Olav Aasebø" userId="7b23941d-3459-432d-ba50-0e32fe077603" providerId="ADAL" clId="{D9F317F1-914D-704B-80D7-677090ADB721}" dt="2025-05-05T07:08:45.557" v="813" actId="26606"/>
          <ac:spMkLst>
            <pc:docMk/>
            <pc:sldMk cId="1215292078" sldId="261"/>
            <ac:spMk id="9" creationId="{058A14AF-9FB5-4CC7-BA35-E8E85D3EDF0E}"/>
          </ac:spMkLst>
        </pc:spChg>
        <pc:spChg chg="add del">
          <ac:chgData name="Ask Olav Aasebø" userId="7b23941d-3459-432d-ba50-0e32fe077603" providerId="ADAL" clId="{D9F317F1-914D-704B-80D7-677090ADB721}" dt="2025-05-05T07:08:45.557" v="813" actId="26606"/>
          <ac:spMkLst>
            <pc:docMk/>
            <pc:sldMk cId="1215292078" sldId="261"/>
            <ac:spMk id="11" creationId="{3A9A4357-BD1D-4622-A4FE-766E6AB8DE84}"/>
          </ac:spMkLst>
        </pc:spChg>
        <pc:spChg chg="add del">
          <ac:chgData name="Ask Olav Aasebø" userId="7b23941d-3459-432d-ba50-0e32fe077603" providerId="ADAL" clId="{D9F317F1-914D-704B-80D7-677090ADB721}" dt="2025-05-05T07:08:45.557" v="813" actId="26606"/>
          <ac:spMkLst>
            <pc:docMk/>
            <pc:sldMk cId="1215292078" sldId="261"/>
            <ac:spMk id="13" creationId="{E659831F-0D9A-4C63-9EBB-8435B85A440F}"/>
          </ac:spMkLst>
        </pc:spChg>
        <pc:spChg chg="add del">
          <ac:chgData name="Ask Olav Aasebø" userId="7b23941d-3459-432d-ba50-0e32fe077603" providerId="ADAL" clId="{D9F317F1-914D-704B-80D7-677090ADB721}" dt="2025-05-05T07:08:45.557" v="813" actId="26606"/>
          <ac:spMkLst>
            <pc:docMk/>
            <pc:sldMk cId="1215292078" sldId="261"/>
            <ac:spMk id="15" creationId="{E6995CE5-F890-4ABA-82A2-26507CE8D2A3}"/>
          </ac:spMkLst>
        </pc:spChg>
        <pc:spChg chg="add del">
          <ac:chgData name="Ask Olav Aasebø" userId="7b23941d-3459-432d-ba50-0e32fe077603" providerId="ADAL" clId="{D9F317F1-914D-704B-80D7-677090ADB721}" dt="2025-05-05T07:09:01.250" v="816" actId="26606"/>
          <ac:spMkLst>
            <pc:docMk/>
            <pc:sldMk cId="1215292078" sldId="261"/>
            <ac:spMk id="20" creationId="{352BEC0E-22F8-46D0-9632-375DB541B06C}"/>
          </ac:spMkLst>
        </pc:spChg>
        <pc:spChg chg="add del">
          <ac:chgData name="Ask Olav Aasebø" userId="7b23941d-3459-432d-ba50-0e32fe077603" providerId="ADAL" clId="{D9F317F1-914D-704B-80D7-677090ADB721}" dt="2025-05-05T07:09:01.250" v="816" actId="26606"/>
          <ac:spMkLst>
            <pc:docMk/>
            <pc:sldMk cId="1215292078" sldId="261"/>
            <ac:spMk id="22" creationId="{3FCFB1DE-0B7E-48CC-BA90-B2AB0889F9D6}"/>
          </ac:spMkLst>
        </pc:spChg>
        <pc:spChg chg="add">
          <ac:chgData name="Ask Olav Aasebø" userId="7b23941d-3459-432d-ba50-0e32fe077603" providerId="ADAL" clId="{D9F317F1-914D-704B-80D7-677090ADB721}" dt="2025-05-05T07:09:01.250" v="816" actId="26606"/>
          <ac:spMkLst>
            <pc:docMk/>
            <pc:sldMk cId="1215292078" sldId="261"/>
            <ac:spMk id="27" creationId="{69D47016-023F-44BD-981C-50E7A10A6609}"/>
          </ac:spMkLst>
        </pc:spChg>
        <pc:spChg chg="add">
          <ac:chgData name="Ask Olav Aasebø" userId="7b23941d-3459-432d-ba50-0e32fe077603" providerId="ADAL" clId="{D9F317F1-914D-704B-80D7-677090ADB721}" dt="2025-05-05T07:09:01.250" v="816" actId="26606"/>
          <ac:spMkLst>
            <pc:docMk/>
            <pc:sldMk cId="1215292078" sldId="261"/>
            <ac:spMk id="29" creationId="{6D8B37B0-0682-433E-BC8D-498C04ABD9A7}"/>
          </ac:spMkLst>
        </pc:spChg>
        <pc:picChg chg="add mod">
          <ac:chgData name="Ask Olav Aasebø" userId="7b23941d-3459-432d-ba50-0e32fe077603" providerId="ADAL" clId="{D9F317F1-914D-704B-80D7-677090ADB721}" dt="2025-05-05T07:09:01.250" v="816" actId="26606"/>
          <ac:picMkLst>
            <pc:docMk/>
            <pc:sldMk cId="1215292078" sldId="261"/>
            <ac:picMk id="4" creationId="{6048928C-862C-4D17-B6E3-AC97B60654D8}"/>
          </ac:picMkLst>
        </pc:picChg>
        <pc:picChg chg="add mod">
          <ac:chgData name="Ask Olav Aasebø" userId="7b23941d-3459-432d-ba50-0e32fe077603" providerId="ADAL" clId="{D9F317F1-914D-704B-80D7-677090ADB721}" dt="2025-05-05T07:09:13.950" v="818" actId="14100"/>
          <ac:picMkLst>
            <pc:docMk/>
            <pc:sldMk cId="1215292078" sldId="261"/>
            <ac:picMk id="5" creationId="{FDC81AF0-4B74-163B-AC0D-AB0714FBB74D}"/>
          </ac:picMkLst>
        </pc:picChg>
      </pc:sldChg>
      <pc:sldChg chg="modSp new del mod">
        <pc:chgData name="Ask Olav Aasebø" userId="7b23941d-3459-432d-ba50-0e32fe077603" providerId="ADAL" clId="{D9F317F1-914D-704B-80D7-677090ADB721}" dt="2025-04-28T07:17:11.711" v="381" actId="2696"/>
        <pc:sldMkLst>
          <pc:docMk/>
          <pc:sldMk cId="3178278275" sldId="261"/>
        </pc:sldMkLst>
      </pc:sldChg>
      <pc:sldChg chg="addSp delSp modSp new mod">
        <pc:chgData name="Ask Olav Aasebø" userId="7b23941d-3459-432d-ba50-0e32fe077603" providerId="ADAL" clId="{D9F317F1-914D-704B-80D7-677090ADB721}" dt="2025-05-05T08:12:01.624" v="882" actId="1076"/>
        <pc:sldMkLst>
          <pc:docMk/>
          <pc:sldMk cId="1728969746" sldId="262"/>
        </pc:sldMkLst>
        <pc:spChg chg="mod">
          <ac:chgData name="Ask Olav Aasebø" userId="7b23941d-3459-432d-ba50-0e32fe077603" providerId="ADAL" clId="{D9F317F1-914D-704B-80D7-677090ADB721}" dt="2025-04-29T09:18:28.993" v="497" actId="20577"/>
          <ac:spMkLst>
            <pc:docMk/>
            <pc:sldMk cId="1728969746" sldId="262"/>
            <ac:spMk id="2" creationId="{3EF0B280-215A-D84D-F338-3C4EDE3E9291}"/>
          </ac:spMkLst>
        </pc:spChg>
        <pc:spChg chg="mod">
          <ac:chgData name="Ask Olav Aasebø" userId="7b23941d-3459-432d-ba50-0e32fe077603" providerId="ADAL" clId="{D9F317F1-914D-704B-80D7-677090ADB721}" dt="2025-04-29T13:20:13.371" v="672" actId="12"/>
          <ac:spMkLst>
            <pc:docMk/>
            <pc:sldMk cId="1728969746" sldId="262"/>
            <ac:spMk id="3" creationId="{B0A18175-511A-CCB6-FF54-1F256366F51C}"/>
          </ac:spMkLst>
        </pc:spChg>
        <pc:picChg chg="add mod">
          <ac:chgData name="Ask Olav Aasebø" userId="7b23941d-3459-432d-ba50-0e32fe077603" providerId="ADAL" clId="{D9F317F1-914D-704B-80D7-677090ADB721}" dt="2025-05-05T08:12:01.624" v="882" actId="1076"/>
          <ac:picMkLst>
            <pc:docMk/>
            <pc:sldMk cId="1728969746" sldId="262"/>
            <ac:picMk id="4" creationId="{8F5CC86F-A7B1-B2FB-A4BB-B32153A07587}"/>
          </ac:picMkLst>
        </pc:picChg>
        <pc:picChg chg="add mod">
          <ac:chgData name="Ask Olav Aasebø" userId="7b23941d-3459-432d-ba50-0e32fe077603" providerId="ADAL" clId="{D9F317F1-914D-704B-80D7-677090ADB721}" dt="2025-04-29T13:20:17.451" v="673" actId="1076"/>
          <ac:picMkLst>
            <pc:docMk/>
            <pc:sldMk cId="1728969746" sldId="262"/>
            <ac:picMk id="5" creationId="{871ADDA3-9C29-C7C3-86A7-4E9F92B0B6F7}"/>
          </ac:picMkLst>
        </pc:picChg>
        <pc:picChg chg="add mod">
          <ac:chgData name="Ask Olav Aasebø" userId="7b23941d-3459-432d-ba50-0e32fe077603" providerId="ADAL" clId="{D9F317F1-914D-704B-80D7-677090ADB721}" dt="2025-04-29T13:19:30.201" v="657" actId="1076"/>
          <ac:picMkLst>
            <pc:docMk/>
            <pc:sldMk cId="1728969746" sldId="262"/>
            <ac:picMk id="6" creationId="{9D237730-0FF8-237E-14A9-9CE3B12EFBA0}"/>
          </ac:picMkLst>
        </pc:picChg>
        <pc:picChg chg="add mod">
          <ac:chgData name="Ask Olav Aasebø" userId="7b23941d-3459-432d-ba50-0e32fe077603" providerId="ADAL" clId="{D9F317F1-914D-704B-80D7-677090ADB721}" dt="2025-05-05T08:11:54.941" v="881" actId="1076"/>
          <ac:picMkLst>
            <pc:docMk/>
            <pc:sldMk cId="1728969746" sldId="262"/>
            <ac:picMk id="7" creationId="{3E402F61-0C97-36B5-5477-CE0F714F8F7A}"/>
          </ac:picMkLst>
        </pc:picChg>
        <pc:picChg chg="add mod">
          <ac:chgData name="Ask Olav Aasebø" userId="7b23941d-3459-432d-ba50-0e32fe077603" providerId="ADAL" clId="{D9F317F1-914D-704B-80D7-677090ADB721}" dt="2025-05-05T08:11:49.191" v="880" actId="1076"/>
          <ac:picMkLst>
            <pc:docMk/>
            <pc:sldMk cId="1728969746" sldId="262"/>
            <ac:picMk id="8" creationId="{3D1C191D-A55E-BFCE-B64B-126AD8C2BCF8}"/>
          </ac:picMkLst>
        </pc:picChg>
        <pc:picChg chg="add mod">
          <ac:chgData name="Ask Olav Aasebø" userId="7b23941d-3459-432d-ba50-0e32fe077603" providerId="ADAL" clId="{D9F317F1-914D-704B-80D7-677090ADB721}" dt="2025-04-30T06:29:55.955" v="743" actId="14100"/>
          <ac:picMkLst>
            <pc:docMk/>
            <pc:sldMk cId="1728969746" sldId="262"/>
            <ac:picMk id="9" creationId="{A9B943BE-2B56-2F75-47E6-BF12E375CAE6}"/>
          </ac:picMkLst>
        </pc:picChg>
      </pc:sldChg>
      <pc:sldChg chg="addSp delSp modSp new mod setBg">
        <pc:chgData name="Ask Olav Aasebø" userId="7b23941d-3459-432d-ba50-0e32fe077603" providerId="ADAL" clId="{D9F317F1-914D-704B-80D7-677090ADB721}" dt="2025-05-06T08:18:28.508" v="1029"/>
        <pc:sldMkLst>
          <pc:docMk/>
          <pc:sldMk cId="770318697" sldId="263"/>
        </pc:sldMkLst>
        <pc:spChg chg="mod">
          <ac:chgData name="Ask Olav Aasebø" userId="7b23941d-3459-432d-ba50-0e32fe077603" providerId="ADAL" clId="{D9F317F1-914D-704B-80D7-677090ADB721}" dt="2025-05-06T08:17:55.163" v="1009" actId="26606"/>
          <ac:spMkLst>
            <pc:docMk/>
            <pc:sldMk cId="770318697" sldId="263"/>
            <ac:spMk id="2" creationId="{0014FAF4-63CE-C351-B95C-5305D61BF0F2}"/>
          </ac:spMkLst>
        </pc:spChg>
        <pc:spChg chg="del">
          <ac:chgData name="Ask Olav Aasebø" userId="7b23941d-3459-432d-ba50-0e32fe077603" providerId="ADAL" clId="{D9F317F1-914D-704B-80D7-677090ADB721}" dt="2025-05-06T08:15:00.161" v="953"/>
          <ac:spMkLst>
            <pc:docMk/>
            <pc:sldMk cId="770318697" sldId="263"/>
            <ac:spMk id="3" creationId="{955203DE-C547-CB70-01EC-578A4CBAA26E}"/>
          </ac:spMkLst>
        </pc:spChg>
        <pc:spChg chg="add del mod">
          <ac:chgData name="Ask Olav Aasebø" userId="7b23941d-3459-432d-ba50-0e32fe077603" providerId="ADAL" clId="{D9F317F1-914D-704B-80D7-677090ADB721}" dt="2025-05-06T08:18:28.508" v="1029"/>
          <ac:spMkLst>
            <pc:docMk/>
            <pc:sldMk cId="770318697" sldId="263"/>
            <ac:spMk id="6" creationId="{34247285-9F28-A209-80F6-1845B73D6EA3}"/>
          </ac:spMkLst>
        </pc:spChg>
        <pc:spChg chg="add mod ord">
          <ac:chgData name="Ask Olav Aasebø" userId="7b23941d-3459-432d-ba50-0e32fe077603" providerId="ADAL" clId="{D9F317F1-914D-704B-80D7-677090ADB721}" dt="2025-05-06T08:18:24.743" v="1027" actId="20577"/>
          <ac:spMkLst>
            <pc:docMk/>
            <pc:sldMk cId="770318697" sldId="263"/>
            <ac:spMk id="10" creationId="{BBAB40B2-405E-66E8-37F9-C99815C946AD}"/>
          </ac:spMkLst>
        </pc:spChg>
        <pc:spChg chg="add del">
          <ac:chgData name="Ask Olav Aasebø" userId="7b23941d-3459-432d-ba50-0e32fe077603" providerId="ADAL" clId="{D9F317F1-914D-704B-80D7-677090ADB721}" dt="2025-05-06T08:17:55.163" v="1009" actId="26606"/>
          <ac:spMkLst>
            <pc:docMk/>
            <pc:sldMk cId="770318697" sldId="263"/>
            <ac:spMk id="13" creationId="{69D47016-023F-44BD-981C-50E7A10A6609}"/>
          </ac:spMkLst>
        </pc:spChg>
        <pc:spChg chg="add del">
          <ac:chgData name="Ask Olav Aasebø" userId="7b23941d-3459-432d-ba50-0e32fe077603" providerId="ADAL" clId="{D9F317F1-914D-704B-80D7-677090ADB721}" dt="2025-05-06T08:17:55.163" v="1009" actId="26606"/>
          <ac:spMkLst>
            <pc:docMk/>
            <pc:sldMk cId="770318697" sldId="263"/>
            <ac:spMk id="15" creationId="{6D8B37B0-0682-433E-BC8D-498C04ABD9A7}"/>
          </ac:spMkLst>
        </pc:spChg>
        <pc:spChg chg="add">
          <ac:chgData name="Ask Olav Aasebø" userId="7b23941d-3459-432d-ba50-0e32fe077603" providerId="ADAL" clId="{D9F317F1-914D-704B-80D7-677090ADB721}" dt="2025-05-06T08:17:55.163" v="1009" actId="26606"/>
          <ac:spMkLst>
            <pc:docMk/>
            <pc:sldMk cId="770318697" sldId="263"/>
            <ac:spMk id="20" creationId="{959C6B72-F8E6-4281-8F3E-93FC0DC98039}"/>
          </ac:spMkLst>
        </pc:spChg>
        <pc:spChg chg="add">
          <ac:chgData name="Ask Olav Aasebø" userId="7b23941d-3459-432d-ba50-0e32fe077603" providerId="ADAL" clId="{D9F317F1-914D-704B-80D7-677090ADB721}" dt="2025-05-06T08:17:55.163" v="1009" actId="26606"/>
          <ac:spMkLst>
            <pc:docMk/>
            <pc:sldMk cId="770318697" sldId="263"/>
            <ac:spMk id="22" creationId="{490234EE-E0D8-4805-9227-CCEAC601691F}"/>
          </ac:spMkLst>
        </pc:spChg>
        <pc:picChg chg="add mod">
          <ac:chgData name="Ask Olav Aasebø" userId="7b23941d-3459-432d-ba50-0e32fe077603" providerId="ADAL" clId="{D9F317F1-914D-704B-80D7-677090ADB721}" dt="2025-05-06T08:18:00.543" v="1010" actId="14100"/>
          <ac:picMkLst>
            <pc:docMk/>
            <pc:sldMk cId="770318697" sldId="263"/>
            <ac:picMk id="4" creationId="{4CEE3C2A-DD64-6F53-6D70-7DC92635A79B}"/>
          </ac:picMkLst>
        </pc:picChg>
        <pc:picChg chg="add mod">
          <ac:chgData name="Ask Olav Aasebø" userId="7b23941d-3459-432d-ba50-0e32fe077603" providerId="ADAL" clId="{D9F317F1-914D-704B-80D7-677090ADB721}" dt="2025-05-06T08:17:55.163" v="1009" actId="26606"/>
          <ac:picMkLst>
            <pc:docMk/>
            <pc:sldMk cId="770318697" sldId="263"/>
            <ac:picMk id="5" creationId="{18EBDCB1-F6BD-12E5-07C3-C35A5899E3DD}"/>
          </ac:picMkLst>
        </pc:picChg>
        <pc:picChg chg="add mod ord">
          <ac:chgData name="Ask Olav Aasebø" userId="7b23941d-3459-432d-ba50-0e32fe077603" providerId="ADAL" clId="{D9F317F1-914D-704B-80D7-677090ADB721}" dt="2025-05-06T08:17:55.163" v="1009" actId="26606"/>
          <ac:picMkLst>
            <pc:docMk/>
            <pc:sldMk cId="770318697" sldId="263"/>
            <ac:picMk id="7" creationId="{D8750298-A41F-850F-B0EE-C674D9D704DC}"/>
          </ac:picMkLst>
        </pc:picChg>
      </pc:sldChg>
      <pc:sldChg chg="addSp delSp modSp new mod setBg">
        <pc:chgData name="Ask Olav Aasebø" userId="7b23941d-3459-432d-ba50-0e32fe077603" providerId="ADAL" clId="{D9F317F1-914D-704B-80D7-677090ADB721}" dt="2025-05-06T09:27:52.102" v="1191" actId="1076"/>
        <pc:sldMkLst>
          <pc:docMk/>
          <pc:sldMk cId="1776182799" sldId="264"/>
        </pc:sldMkLst>
        <pc:spChg chg="mod">
          <ac:chgData name="Ask Olav Aasebø" userId="7b23941d-3459-432d-ba50-0e32fe077603" providerId="ADAL" clId="{D9F317F1-914D-704B-80D7-677090ADB721}" dt="2025-05-06T09:27:08.442" v="1179" actId="26606"/>
          <ac:spMkLst>
            <pc:docMk/>
            <pc:sldMk cId="1776182799" sldId="264"/>
            <ac:spMk id="2" creationId="{26E1F56B-C3C8-B71F-81F8-63D2FE1F2858}"/>
          </ac:spMkLst>
        </pc:spChg>
        <pc:spChg chg="del">
          <ac:chgData name="Ask Olav Aasebø" userId="7b23941d-3459-432d-ba50-0e32fe077603" providerId="ADAL" clId="{D9F317F1-914D-704B-80D7-677090ADB721}" dt="2025-05-06T08:38:28.892" v="1030"/>
          <ac:spMkLst>
            <pc:docMk/>
            <pc:sldMk cId="1776182799" sldId="264"/>
            <ac:spMk id="3" creationId="{09580BCD-6A0C-69AF-DFF5-9524D4455B80}"/>
          </ac:spMkLst>
        </pc:spChg>
        <pc:spChg chg="add del mod">
          <ac:chgData name="Ask Olav Aasebø" userId="7b23941d-3459-432d-ba50-0e32fe077603" providerId="ADAL" clId="{D9F317F1-914D-704B-80D7-677090ADB721}" dt="2025-05-06T08:49:14.925" v="1039"/>
          <ac:spMkLst>
            <pc:docMk/>
            <pc:sldMk cId="1776182799" sldId="264"/>
            <ac:spMk id="7" creationId="{977C1B74-DC8B-C1FB-0609-43338325B48F}"/>
          </ac:spMkLst>
        </pc:spChg>
        <pc:spChg chg="add mod">
          <ac:chgData name="Ask Olav Aasebø" userId="7b23941d-3459-432d-ba50-0e32fe077603" providerId="ADAL" clId="{D9F317F1-914D-704B-80D7-677090ADB721}" dt="2025-05-06T09:03:00.725" v="1052" actId="767"/>
          <ac:spMkLst>
            <pc:docMk/>
            <pc:sldMk cId="1776182799" sldId="264"/>
            <ac:spMk id="12" creationId="{E2340D00-A064-4882-802E-88A70D66C14D}"/>
          </ac:spMkLst>
        </pc:spChg>
        <pc:spChg chg="add del">
          <ac:chgData name="Ask Olav Aasebø" userId="7b23941d-3459-432d-ba50-0e32fe077603" providerId="ADAL" clId="{D9F317F1-914D-704B-80D7-677090ADB721}" dt="2025-05-06T09:03:08.076" v="1057" actId="26606"/>
          <ac:spMkLst>
            <pc:docMk/>
            <pc:sldMk cId="1776182799" sldId="264"/>
            <ac:spMk id="16" creationId="{18F923FF-DD0C-4FD3-A1B4-68DFA511C82D}"/>
          </ac:spMkLst>
        </pc:spChg>
        <pc:spChg chg="add del">
          <ac:chgData name="Ask Olav Aasebø" userId="7b23941d-3459-432d-ba50-0e32fe077603" providerId="ADAL" clId="{D9F317F1-914D-704B-80D7-677090ADB721}" dt="2025-05-06T09:03:08.076" v="1057" actId="26606"/>
          <ac:spMkLst>
            <pc:docMk/>
            <pc:sldMk cId="1776182799" sldId="264"/>
            <ac:spMk id="18" creationId="{114A821F-8663-46BA-8CC0-D4C44F639F3A}"/>
          </ac:spMkLst>
        </pc:spChg>
        <pc:spChg chg="add del">
          <ac:chgData name="Ask Olav Aasebø" userId="7b23941d-3459-432d-ba50-0e32fe077603" providerId="ADAL" clId="{D9F317F1-914D-704B-80D7-677090ADB721}" dt="2025-05-06T09:03:08.076" v="1057" actId="26606"/>
          <ac:spMkLst>
            <pc:docMk/>
            <pc:sldMk cId="1776182799" sldId="264"/>
            <ac:spMk id="20" creationId="{67EF550F-47CE-4FB2-9DAC-12AD835C833D}"/>
          </ac:spMkLst>
        </pc:spChg>
        <pc:spChg chg="add del">
          <ac:chgData name="Ask Olav Aasebø" userId="7b23941d-3459-432d-ba50-0e32fe077603" providerId="ADAL" clId="{D9F317F1-914D-704B-80D7-677090ADB721}" dt="2025-05-06T09:03:08.073" v="1056" actId="26606"/>
          <ac:spMkLst>
            <pc:docMk/>
            <pc:sldMk cId="1776182799" sldId="264"/>
            <ac:spMk id="24" creationId="{C9267EAF-705A-D234-A5AE-61B20411F678}"/>
          </ac:spMkLst>
        </pc:spChg>
        <pc:spChg chg="add del">
          <ac:chgData name="Ask Olav Aasebø" userId="7b23941d-3459-432d-ba50-0e32fe077603" providerId="ADAL" clId="{D9F317F1-914D-704B-80D7-677090ADB721}" dt="2025-05-06T09:03:26.913" v="1060" actId="26606"/>
          <ac:spMkLst>
            <pc:docMk/>
            <pc:sldMk cId="1776182799" sldId="264"/>
            <ac:spMk id="27" creationId="{94BFCCA4-109C-4B21-816E-144FE75C38EE}"/>
          </ac:spMkLst>
        </pc:spChg>
        <pc:spChg chg="add del">
          <ac:chgData name="Ask Olav Aasebø" userId="7b23941d-3459-432d-ba50-0e32fe077603" providerId="ADAL" clId="{D9F317F1-914D-704B-80D7-677090ADB721}" dt="2025-05-06T09:03:08.073" v="1056" actId="26606"/>
          <ac:spMkLst>
            <pc:docMk/>
            <pc:sldMk cId="1776182799" sldId="264"/>
            <ac:spMk id="29" creationId="{9073D962-D3D2-4A72-8593-65C213CBFFC3}"/>
          </ac:spMkLst>
        </pc:spChg>
        <pc:spChg chg="add del">
          <ac:chgData name="Ask Olav Aasebø" userId="7b23941d-3459-432d-ba50-0e32fe077603" providerId="ADAL" clId="{D9F317F1-914D-704B-80D7-677090ADB721}" dt="2025-05-06T09:03:08.073" v="1056" actId="26606"/>
          <ac:spMkLst>
            <pc:docMk/>
            <pc:sldMk cId="1776182799" sldId="264"/>
            <ac:spMk id="30" creationId="{4C2AC11E-3162-4990-A36E-92B07ECF16C2}"/>
          </ac:spMkLst>
        </pc:spChg>
        <pc:spChg chg="add del">
          <ac:chgData name="Ask Olav Aasebø" userId="7b23941d-3459-432d-ba50-0e32fe077603" providerId="ADAL" clId="{D9F317F1-914D-704B-80D7-677090ADB721}" dt="2025-05-06T09:03:08.073" v="1056" actId="26606"/>
          <ac:spMkLst>
            <pc:docMk/>
            <pc:sldMk cId="1776182799" sldId="264"/>
            <ac:spMk id="31" creationId="{2387511B-F6E1-4929-AC90-94FB8B6B0F41}"/>
          </ac:spMkLst>
        </pc:spChg>
        <pc:spChg chg="add del">
          <ac:chgData name="Ask Olav Aasebø" userId="7b23941d-3459-432d-ba50-0e32fe077603" providerId="ADAL" clId="{D9F317F1-914D-704B-80D7-677090ADB721}" dt="2025-05-06T09:03:08.073" v="1056" actId="26606"/>
          <ac:spMkLst>
            <pc:docMk/>
            <pc:sldMk cId="1776182799" sldId="264"/>
            <ac:spMk id="33" creationId="{AA58F78C-27AB-465F-AA33-15E08AF267F9}"/>
          </ac:spMkLst>
        </pc:spChg>
        <pc:spChg chg="add del">
          <ac:chgData name="Ask Olav Aasebø" userId="7b23941d-3459-432d-ba50-0e32fe077603" providerId="ADAL" clId="{D9F317F1-914D-704B-80D7-677090ADB721}" dt="2025-05-06T09:03:26.913" v="1060" actId="26606"/>
          <ac:spMkLst>
            <pc:docMk/>
            <pc:sldMk cId="1776182799" sldId="264"/>
            <ac:spMk id="35" creationId="{0059B5C0-FEC8-4370-AF45-02E3AEF6FA6D}"/>
          </ac:spMkLst>
        </pc:spChg>
        <pc:spChg chg="add mod ord">
          <ac:chgData name="Ask Olav Aasebø" userId="7b23941d-3459-432d-ba50-0e32fe077603" providerId="ADAL" clId="{D9F317F1-914D-704B-80D7-677090ADB721}" dt="2025-05-06T09:27:08.442" v="1179" actId="26606"/>
          <ac:spMkLst>
            <pc:docMk/>
            <pc:sldMk cId="1776182799" sldId="264"/>
            <ac:spMk id="36" creationId="{871D075F-2527-83B9-7985-1E1512D7FF7B}"/>
          </ac:spMkLst>
        </pc:spChg>
        <pc:spChg chg="add del">
          <ac:chgData name="Ask Olav Aasebø" userId="7b23941d-3459-432d-ba50-0e32fe077603" providerId="ADAL" clId="{D9F317F1-914D-704B-80D7-677090ADB721}" dt="2025-05-06T09:03:37.601" v="1062" actId="26606"/>
          <ac:spMkLst>
            <pc:docMk/>
            <pc:sldMk cId="1776182799" sldId="264"/>
            <ac:spMk id="41" creationId="{AB902CB9-C7DC-4673-B7D5-F22DCF0EC54E}"/>
          </ac:spMkLst>
        </pc:spChg>
        <pc:spChg chg="add del">
          <ac:chgData name="Ask Olav Aasebø" userId="7b23941d-3459-432d-ba50-0e32fe077603" providerId="ADAL" clId="{D9F317F1-914D-704B-80D7-677090ADB721}" dt="2025-05-06T09:05:31.866" v="1077" actId="26606"/>
          <ac:spMkLst>
            <pc:docMk/>
            <pc:sldMk cId="1776182799" sldId="264"/>
            <ac:spMk id="46" creationId="{4E8F40FE-293C-453F-B8A6-4278993567DF}"/>
          </ac:spMkLst>
        </pc:spChg>
        <pc:spChg chg="add del">
          <ac:chgData name="Ask Olav Aasebø" userId="7b23941d-3459-432d-ba50-0e32fe077603" providerId="ADAL" clId="{D9F317F1-914D-704B-80D7-677090ADB721}" dt="2025-05-06T09:05:31.866" v="1077" actId="26606"/>
          <ac:spMkLst>
            <pc:docMk/>
            <pc:sldMk cId="1776182799" sldId="264"/>
            <ac:spMk id="48" creationId="{481EABE0-FA8E-49A5-A966-F0539111C953}"/>
          </ac:spMkLst>
        </pc:spChg>
        <pc:spChg chg="add del">
          <ac:chgData name="Ask Olav Aasebø" userId="7b23941d-3459-432d-ba50-0e32fe077603" providerId="ADAL" clId="{D9F317F1-914D-704B-80D7-677090ADB721}" dt="2025-05-06T09:05:31.866" v="1077" actId="26606"/>
          <ac:spMkLst>
            <pc:docMk/>
            <pc:sldMk cId="1776182799" sldId="264"/>
            <ac:spMk id="50" creationId="{56A3E26D-73B1-468C-B97B-BC1815959759}"/>
          </ac:spMkLst>
        </pc:spChg>
        <pc:spChg chg="add del">
          <ac:chgData name="Ask Olav Aasebø" userId="7b23941d-3459-432d-ba50-0e32fe077603" providerId="ADAL" clId="{D9F317F1-914D-704B-80D7-677090ADB721}" dt="2025-05-06T09:27:08.442" v="1179" actId="26606"/>
          <ac:spMkLst>
            <pc:docMk/>
            <pc:sldMk cId="1776182799" sldId="264"/>
            <ac:spMk id="55" creationId="{D9A7F3BF-8763-4074-AD77-92790AF314D1}"/>
          </ac:spMkLst>
        </pc:spChg>
        <pc:spChg chg="add">
          <ac:chgData name="Ask Olav Aasebø" userId="7b23941d-3459-432d-ba50-0e32fe077603" providerId="ADAL" clId="{D9F317F1-914D-704B-80D7-677090ADB721}" dt="2025-05-06T09:27:08.442" v="1179" actId="26606"/>
          <ac:spMkLst>
            <pc:docMk/>
            <pc:sldMk cId="1776182799" sldId="264"/>
            <ac:spMk id="67" creationId="{4C2AC11E-3162-4990-A36E-92B07ECF16C2}"/>
          </ac:spMkLst>
        </pc:spChg>
        <pc:spChg chg="add">
          <ac:chgData name="Ask Olav Aasebø" userId="7b23941d-3459-432d-ba50-0e32fe077603" providerId="ADAL" clId="{D9F317F1-914D-704B-80D7-677090ADB721}" dt="2025-05-06T09:27:08.442" v="1179" actId="26606"/>
          <ac:spMkLst>
            <pc:docMk/>
            <pc:sldMk cId="1776182799" sldId="264"/>
            <ac:spMk id="69" creationId="{9073D962-D3D2-4A72-8593-65C213CBFFC3}"/>
          </ac:spMkLst>
        </pc:spChg>
        <pc:spChg chg="add">
          <ac:chgData name="Ask Olav Aasebø" userId="7b23941d-3459-432d-ba50-0e32fe077603" providerId="ADAL" clId="{D9F317F1-914D-704B-80D7-677090ADB721}" dt="2025-05-06T09:27:08.442" v="1179" actId="26606"/>
          <ac:spMkLst>
            <pc:docMk/>
            <pc:sldMk cId="1776182799" sldId="264"/>
            <ac:spMk id="71" creationId="{2387511B-F6E1-4929-AC90-94FB8B6B0F41}"/>
          </ac:spMkLst>
        </pc:spChg>
        <pc:spChg chg="add">
          <ac:chgData name="Ask Olav Aasebø" userId="7b23941d-3459-432d-ba50-0e32fe077603" providerId="ADAL" clId="{D9F317F1-914D-704B-80D7-677090ADB721}" dt="2025-05-06T09:27:08.442" v="1179" actId="26606"/>
          <ac:spMkLst>
            <pc:docMk/>
            <pc:sldMk cId="1776182799" sldId="264"/>
            <ac:spMk id="73" creationId="{AA58F78C-27AB-465F-AA33-15E08AF267F9}"/>
          </ac:spMkLst>
        </pc:spChg>
        <pc:grpChg chg="add del">
          <ac:chgData name="Ask Olav Aasebø" userId="7b23941d-3459-432d-ba50-0e32fe077603" providerId="ADAL" clId="{D9F317F1-914D-704B-80D7-677090ADB721}" dt="2025-05-06T09:03:05.609" v="1054" actId="26606"/>
          <ac:grpSpMkLst>
            <pc:docMk/>
            <pc:sldMk cId="1776182799" sldId="264"/>
            <ac:grpSpMk id="25" creationId="{A3440FE8-59C1-781D-CE2A-89F1941848D3}"/>
          </ac:grpSpMkLst>
        </pc:grpChg>
        <pc:picChg chg="add del mod">
          <ac:chgData name="Ask Olav Aasebø" userId="7b23941d-3459-432d-ba50-0e32fe077603" providerId="ADAL" clId="{D9F317F1-914D-704B-80D7-677090ADB721}" dt="2025-05-06T08:44:21.687" v="1034" actId="478"/>
          <ac:picMkLst>
            <pc:docMk/>
            <pc:sldMk cId="1776182799" sldId="264"/>
            <ac:picMk id="4" creationId="{8399D542-3BA4-2591-20ED-A8EC3EC51AC5}"/>
          </ac:picMkLst>
        </pc:picChg>
        <pc:picChg chg="add del mod">
          <ac:chgData name="Ask Olav Aasebø" userId="7b23941d-3459-432d-ba50-0e32fe077603" providerId="ADAL" clId="{D9F317F1-914D-704B-80D7-677090ADB721}" dt="2025-05-06T08:45:07.112" v="1036" actId="478"/>
          <ac:picMkLst>
            <pc:docMk/>
            <pc:sldMk cId="1776182799" sldId="264"/>
            <ac:picMk id="5" creationId="{E79A3423-D500-5F15-9D25-0CECD40227C7}"/>
          </ac:picMkLst>
        </pc:picChg>
        <pc:picChg chg="add mod">
          <ac:chgData name="Ask Olav Aasebø" userId="7b23941d-3459-432d-ba50-0e32fe077603" providerId="ADAL" clId="{D9F317F1-914D-704B-80D7-677090ADB721}" dt="2025-05-06T09:27:31.822" v="1183" actId="1076"/>
          <ac:picMkLst>
            <pc:docMk/>
            <pc:sldMk cId="1776182799" sldId="264"/>
            <ac:picMk id="8" creationId="{A98BF19F-0C1C-A3A7-565B-C7B28093CB05}"/>
          </ac:picMkLst>
        </pc:picChg>
        <pc:picChg chg="add mod ord">
          <ac:chgData name="Ask Olav Aasebø" userId="7b23941d-3459-432d-ba50-0e32fe077603" providerId="ADAL" clId="{D9F317F1-914D-704B-80D7-677090ADB721}" dt="2025-05-06T09:27:52.102" v="1191" actId="1076"/>
          <ac:picMkLst>
            <pc:docMk/>
            <pc:sldMk cId="1776182799" sldId="264"/>
            <ac:picMk id="9" creationId="{6CEB82B6-8BF8-D8B0-569D-C3F87886EED0}"/>
          </ac:picMkLst>
        </pc:picChg>
        <pc:picChg chg="add mod ord">
          <ac:chgData name="Ask Olav Aasebø" userId="7b23941d-3459-432d-ba50-0e32fe077603" providerId="ADAL" clId="{D9F317F1-914D-704B-80D7-677090ADB721}" dt="2025-05-06T09:27:47.671" v="1189" actId="1076"/>
          <ac:picMkLst>
            <pc:docMk/>
            <pc:sldMk cId="1776182799" sldId="264"/>
            <ac:picMk id="10" creationId="{F383E8AF-D131-10BF-9F96-B9CF19FBC6F0}"/>
          </ac:picMkLst>
        </pc:picChg>
        <pc:picChg chg="add mod ord">
          <ac:chgData name="Ask Olav Aasebø" userId="7b23941d-3459-432d-ba50-0e32fe077603" providerId="ADAL" clId="{D9F317F1-914D-704B-80D7-677090ADB721}" dt="2025-05-06T09:27:46.305" v="1188" actId="1076"/>
          <ac:picMkLst>
            <pc:docMk/>
            <pc:sldMk cId="1776182799" sldId="264"/>
            <ac:picMk id="11" creationId="{BFA72807-0307-0523-9F50-2AC79B9B76A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EF791-5B7F-484F-987D-94BA0C5F53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BFC3B-DC61-4E49-B570-DE2317B0F20B}">
      <dgm:prSet/>
      <dgm:spPr/>
      <dgm:t>
        <a:bodyPr/>
        <a:lstStyle/>
        <a:p>
          <a:r>
            <a:rPr lang="nb-NO"/>
            <a:t>Erklæring</a:t>
          </a:r>
          <a:endParaRPr lang="en-US"/>
        </a:p>
      </dgm:t>
    </dgm:pt>
    <dgm:pt modelId="{BC31F8FE-9A4E-4848-B031-EFBA6FEA7119}" type="parTrans" cxnId="{0D344234-0751-4B55-895D-8616BAD6EFFD}">
      <dgm:prSet/>
      <dgm:spPr/>
      <dgm:t>
        <a:bodyPr/>
        <a:lstStyle/>
        <a:p>
          <a:endParaRPr lang="en-US"/>
        </a:p>
      </dgm:t>
    </dgm:pt>
    <dgm:pt modelId="{C510AA4C-E5E1-4D25-A19C-6094E8F774C9}" type="sibTrans" cxnId="{0D344234-0751-4B55-895D-8616BAD6EFFD}">
      <dgm:prSet/>
      <dgm:spPr/>
      <dgm:t>
        <a:bodyPr/>
        <a:lstStyle/>
        <a:p>
          <a:endParaRPr lang="en-US"/>
        </a:p>
      </dgm:t>
    </dgm:pt>
    <dgm:pt modelId="{AF2D118C-8030-40CD-97E3-28B30DCC0F10}">
      <dgm:prSet/>
      <dgm:spPr/>
      <dgm:t>
        <a:bodyPr/>
        <a:lstStyle/>
        <a:p>
          <a:r>
            <a:rPr lang="nb-NO"/>
            <a:t>Sending</a:t>
          </a:r>
          <a:endParaRPr lang="en-US"/>
        </a:p>
      </dgm:t>
    </dgm:pt>
    <dgm:pt modelId="{9B82CE3A-9659-4409-81F2-F45F29074C2F}" type="parTrans" cxnId="{2CF21E01-88E3-4792-A7B9-4AB718BAE9C0}">
      <dgm:prSet/>
      <dgm:spPr/>
      <dgm:t>
        <a:bodyPr/>
        <a:lstStyle/>
        <a:p>
          <a:endParaRPr lang="en-US"/>
        </a:p>
      </dgm:t>
    </dgm:pt>
    <dgm:pt modelId="{F3817330-FED4-4B8A-850A-6F490E9D9D04}" type="sibTrans" cxnId="{2CF21E01-88E3-4792-A7B9-4AB718BAE9C0}">
      <dgm:prSet/>
      <dgm:spPr/>
      <dgm:t>
        <a:bodyPr/>
        <a:lstStyle/>
        <a:p>
          <a:endParaRPr lang="en-US"/>
        </a:p>
      </dgm:t>
    </dgm:pt>
    <dgm:pt modelId="{FDC2432A-C0BF-4CB0-A95D-33A8AE6507BC}">
      <dgm:prSet/>
      <dgm:spPr/>
      <dgm:t>
        <a:bodyPr/>
        <a:lstStyle/>
        <a:p>
          <a:r>
            <a:rPr lang="en-US" dirty="0" err="1"/>
            <a:t>Kobbling</a:t>
          </a:r>
          <a:endParaRPr lang="en-US" dirty="0"/>
        </a:p>
      </dgm:t>
    </dgm:pt>
    <dgm:pt modelId="{7C4CC320-59DF-445B-BDA8-6D6F45E3A8A0}" type="parTrans" cxnId="{8F4F59EA-438C-4799-BB78-B9C458485B6F}">
      <dgm:prSet/>
      <dgm:spPr/>
      <dgm:t>
        <a:bodyPr/>
        <a:lstStyle/>
        <a:p>
          <a:endParaRPr lang="en-US"/>
        </a:p>
      </dgm:t>
    </dgm:pt>
    <dgm:pt modelId="{C29193C8-3219-4F40-947B-09249B0D6449}" type="sibTrans" cxnId="{8F4F59EA-438C-4799-BB78-B9C458485B6F}">
      <dgm:prSet/>
      <dgm:spPr/>
      <dgm:t>
        <a:bodyPr/>
        <a:lstStyle/>
        <a:p>
          <a:endParaRPr lang="en-US"/>
        </a:p>
      </dgm:t>
    </dgm:pt>
    <dgm:pt modelId="{6CAA48EA-D171-EA4B-8F3E-AF61E5ED9C20}" type="pres">
      <dgm:prSet presAssocID="{B58EF791-5B7F-484F-987D-94BA0C5F538F}" presName="vert0" presStyleCnt="0">
        <dgm:presLayoutVars>
          <dgm:dir/>
          <dgm:animOne val="branch"/>
          <dgm:animLvl val="lvl"/>
        </dgm:presLayoutVars>
      </dgm:prSet>
      <dgm:spPr/>
    </dgm:pt>
    <dgm:pt modelId="{D6067576-4911-E645-8E1B-5018AB3E2E46}" type="pres">
      <dgm:prSet presAssocID="{8DCBFC3B-DC61-4E49-B570-DE2317B0F20B}" presName="thickLine" presStyleLbl="alignNode1" presStyleIdx="0" presStyleCnt="3"/>
      <dgm:spPr/>
    </dgm:pt>
    <dgm:pt modelId="{B1CF4E24-8551-614F-9DA7-6833BA9D0C88}" type="pres">
      <dgm:prSet presAssocID="{8DCBFC3B-DC61-4E49-B570-DE2317B0F20B}" presName="horz1" presStyleCnt="0"/>
      <dgm:spPr/>
    </dgm:pt>
    <dgm:pt modelId="{1F7348A2-82C3-464B-A804-AFE7C50B9DC4}" type="pres">
      <dgm:prSet presAssocID="{8DCBFC3B-DC61-4E49-B570-DE2317B0F20B}" presName="tx1" presStyleLbl="revTx" presStyleIdx="0" presStyleCnt="3"/>
      <dgm:spPr/>
    </dgm:pt>
    <dgm:pt modelId="{C5F9FD91-D9CD-864E-9E8D-CD843C2AE999}" type="pres">
      <dgm:prSet presAssocID="{8DCBFC3B-DC61-4E49-B570-DE2317B0F20B}" presName="vert1" presStyleCnt="0"/>
      <dgm:spPr/>
    </dgm:pt>
    <dgm:pt modelId="{B108F281-80F8-2C4A-9498-F69415C2D02E}" type="pres">
      <dgm:prSet presAssocID="{AF2D118C-8030-40CD-97E3-28B30DCC0F10}" presName="thickLine" presStyleLbl="alignNode1" presStyleIdx="1" presStyleCnt="3"/>
      <dgm:spPr/>
    </dgm:pt>
    <dgm:pt modelId="{FAEF5A60-2206-4A43-B04C-5A640FC4BB7E}" type="pres">
      <dgm:prSet presAssocID="{AF2D118C-8030-40CD-97E3-28B30DCC0F10}" presName="horz1" presStyleCnt="0"/>
      <dgm:spPr/>
    </dgm:pt>
    <dgm:pt modelId="{FD8A6A1F-42E4-CB42-BB27-1EF0AD084B6F}" type="pres">
      <dgm:prSet presAssocID="{AF2D118C-8030-40CD-97E3-28B30DCC0F10}" presName="tx1" presStyleLbl="revTx" presStyleIdx="1" presStyleCnt="3"/>
      <dgm:spPr/>
    </dgm:pt>
    <dgm:pt modelId="{F23A3069-7208-4247-9F63-B70E8935B018}" type="pres">
      <dgm:prSet presAssocID="{AF2D118C-8030-40CD-97E3-28B30DCC0F10}" presName="vert1" presStyleCnt="0"/>
      <dgm:spPr/>
    </dgm:pt>
    <dgm:pt modelId="{4426ED27-5CFD-124A-9831-5A77A9E2B9A4}" type="pres">
      <dgm:prSet presAssocID="{FDC2432A-C0BF-4CB0-A95D-33A8AE6507BC}" presName="thickLine" presStyleLbl="alignNode1" presStyleIdx="2" presStyleCnt="3"/>
      <dgm:spPr/>
    </dgm:pt>
    <dgm:pt modelId="{07A4CF98-4842-7D4C-ABCC-71E22987B016}" type="pres">
      <dgm:prSet presAssocID="{FDC2432A-C0BF-4CB0-A95D-33A8AE6507BC}" presName="horz1" presStyleCnt="0"/>
      <dgm:spPr/>
    </dgm:pt>
    <dgm:pt modelId="{C6781CF5-A190-F942-8F11-462D020FD42C}" type="pres">
      <dgm:prSet presAssocID="{FDC2432A-C0BF-4CB0-A95D-33A8AE6507BC}" presName="tx1" presStyleLbl="revTx" presStyleIdx="2" presStyleCnt="3"/>
      <dgm:spPr/>
    </dgm:pt>
    <dgm:pt modelId="{72540A43-DD2D-F84A-ABA5-0CB80940072D}" type="pres">
      <dgm:prSet presAssocID="{FDC2432A-C0BF-4CB0-A95D-33A8AE6507BC}" presName="vert1" presStyleCnt="0"/>
      <dgm:spPr/>
    </dgm:pt>
  </dgm:ptLst>
  <dgm:cxnLst>
    <dgm:cxn modelId="{2CF21E01-88E3-4792-A7B9-4AB718BAE9C0}" srcId="{B58EF791-5B7F-484F-987D-94BA0C5F538F}" destId="{AF2D118C-8030-40CD-97E3-28B30DCC0F10}" srcOrd="1" destOrd="0" parTransId="{9B82CE3A-9659-4409-81F2-F45F29074C2F}" sibTransId="{F3817330-FED4-4B8A-850A-6F490E9D9D04}"/>
    <dgm:cxn modelId="{58717203-9526-EE4E-9CD7-5CD12471F8AC}" type="presOf" srcId="{AF2D118C-8030-40CD-97E3-28B30DCC0F10}" destId="{FD8A6A1F-42E4-CB42-BB27-1EF0AD084B6F}" srcOrd="0" destOrd="0" presId="urn:microsoft.com/office/officeart/2008/layout/LinedList"/>
    <dgm:cxn modelId="{0D344234-0751-4B55-895D-8616BAD6EFFD}" srcId="{B58EF791-5B7F-484F-987D-94BA0C5F538F}" destId="{8DCBFC3B-DC61-4E49-B570-DE2317B0F20B}" srcOrd="0" destOrd="0" parTransId="{BC31F8FE-9A4E-4848-B031-EFBA6FEA7119}" sibTransId="{C510AA4C-E5E1-4D25-A19C-6094E8F774C9}"/>
    <dgm:cxn modelId="{06454E7A-33CF-FE44-A547-13C80BBFC7F2}" type="presOf" srcId="{8DCBFC3B-DC61-4E49-B570-DE2317B0F20B}" destId="{1F7348A2-82C3-464B-A804-AFE7C50B9DC4}" srcOrd="0" destOrd="0" presId="urn:microsoft.com/office/officeart/2008/layout/LinedList"/>
    <dgm:cxn modelId="{1263A4AB-5A06-FF4D-A78C-859A0923EDAF}" type="presOf" srcId="{FDC2432A-C0BF-4CB0-A95D-33A8AE6507BC}" destId="{C6781CF5-A190-F942-8F11-462D020FD42C}" srcOrd="0" destOrd="0" presId="urn:microsoft.com/office/officeart/2008/layout/LinedList"/>
    <dgm:cxn modelId="{FA8CA8B4-F670-804C-9FFA-E9679C309397}" type="presOf" srcId="{B58EF791-5B7F-484F-987D-94BA0C5F538F}" destId="{6CAA48EA-D171-EA4B-8F3E-AF61E5ED9C20}" srcOrd="0" destOrd="0" presId="urn:microsoft.com/office/officeart/2008/layout/LinedList"/>
    <dgm:cxn modelId="{8F4F59EA-438C-4799-BB78-B9C458485B6F}" srcId="{B58EF791-5B7F-484F-987D-94BA0C5F538F}" destId="{FDC2432A-C0BF-4CB0-A95D-33A8AE6507BC}" srcOrd="2" destOrd="0" parTransId="{7C4CC320-59DF-445B-BDA8-6D6F45E3A8A0}" sibTransId="{C29193C8-3219-4F40-947B-09249B0D6449}"/>
    <dgm:cxn modelId="{44B0033A-3F50-614F-BCAE-B014EFED1D61}" type="presParOf" srcId="{6CAA48EA-D171-EA4B-8F3E-AF61E5ED9C20}" destId="{D6067576-4911-E645-8E1B-5018AB3E2E46}" srcOrd="0" destOrd="0" presId="urn:microsoft.com/office/officeart/2008/layout/LinedList"/>
    <dgm:cxn modelId="{C87345D3-37FF-2847-BFC0-2064AD28053C}" type="presParOf" srcId="{6CAA48EA-D171-EA4B-8F3E-AF61E5ED9C20}" destId="{B1CF4E24-8551-614F-9DA7-6833BA9D0C88}" srcOrd="1" destOrd="0" presId="urn:microsoft.com/office/officeart/2008/layout/LinedList"/>
    <dgm:cxn modelId="{AD02559D-5AC0-6343-8E88-A02EC1620F87}" type="presParOf" srcId="{B1CF4E24-8551-614F-9DA7-6833BA9D0C88}" destId="{1F7348A2-82C3-464B-A804-AFE7C50B9DC4}" srcOrd="0" destOrd="0" presId="urn:microsoft.com/office/officeart/2008/layout/LinedList"/>
    <dgm:cxn modelId="{E93A63B7-CD53-2C49-8429-72AB574C5F0A}" type="presParOf" srcId="{B1CF4E24-8551-614F-9DA7-6833BA9D0C88}" destId="{C5F9FD91-D9CD-864E-9E8D-CD843C2AE999}" srcOrd="1" destOrd="0" presId="urn:microsoft.com/office/officeart/2008/layout/LinedList"/>
    <dgm:cxn modelId="{F3DCCD03-440D-2440-A5CA-A5CD7AA99448}" type="presParOf" srcId="{6CAA48EA-D171-EA4B-8F3E-AF61E5ED9C20}" destId="{B108F281-80F8-2C4A-9498-F69415C2D02E}" srcOrd="2" destOrd="0" presId="urn:microsoft.com/office/officeart/2008/layout/LinedList"/>
    <dgm:cxn modelId="{02CE225E-7F64-A04F-8BC8-40E9F078FB26}" type="presParOf" srcId="{6CAA48EA-D171-EA4B-8F3E-AF61E5ED9C20}" destId="{FAEF5A60-2206-4A43-B04C-5A640FC4BB7E}" srcOrd="3" destOrd="0" presId="urn:microsoft.com/office/officeart/2008/layout/LinedList"/>
    <dgm:cxn modelId="{0B8BC6F9-910E-A542-824E-5A602C3FCD7A}" type="presParOf" srcId="{FAEF5A60-2206-4A43-B04C-5A640FC4BB7E}" destId="{FD8A6A1F-42E4-CB42-BB27-1EF0AD084B6F}" srcOrd="0" destOrd="0" presId="urn:microsoft.com/office/officeart/2008/layout/LinedList"/>
    <dgm:cxn modelId="{5C29B4AD-3A3F-EA48-A2D9-0569AE9ABAF9}" type="presParOf" srcId="{FAEF5A60-2206-4A43-B04C-5A640FC4BB7E}" destId="{F23A3069-7208-4247-9F63-B70E8935B018}" srcOrd="1" destOrd="0" presId="urn:microsoft.com/office/officeart/2008/layout/LinedList"/>
    <dgm:cxn modelId="{1A3F6167-E653-8646-9D19-0210D414D445}" type="presParOf" srcId="{6CAA48EA-D171-EA4B-8F3E-AF61E5ED9C20}" destId="{4426ED27-5CFD-124A-9831-5A77A9E2B9A4}" srcOrd="4" destOrd="0" presId="urn:microsoft.com/office/officeart/2008/layout/LinedList"/>
    <dgm:cxn modelId="{7F3CC287-81DE-FB40-8F59-7C5A39E84251}" type="presParOf" srcId="{6CAA48EA-D171-EA4B-8F3E-AF61E5ED9C20}" destId="{07A4CF98-4842-7D4C-ABCC-71E22987B016}" srcOrd="5" destOrd="0" presId="urn:microsoft.com/office/officeart/2008/layout/LinedList"/>
    <dgm:cxn modelId="{9584F6C6-BB2F-D643-B62E-ED833AA27F7E}" type="presParOf" srcId="{07A4CF98-4842-7D4C-ABCC-71E22987B016}" destId="{C6781CF5-A190-F942-8F11-462D020FD42C}" srcOrd="0" destOrd="0" presId="urn:microsoft.com/office/officeart/2008/layout/LinedList"/>
    <dgm:cxn modelId="{98E1068F-DB91-0F4D-A0C0-0FFC815D3A25}" type="presParOf" srcId="{07A4CF98-4842-7D4C-ABCC-71E22987B016}" destId="{72540A43-DD2D-F84A-ABA5-0CB8094007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67576-4911-E645-8E1B-5018AB3E2E4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348A2-82C3-464B-A804-AFE7C50B9DC4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6500" kern="1200"/>
            <a:t>Erklæring</a:t>
          </a:r>
          <a:endParaRPr lang="en-US" sz="6500" kern="1200"/>
        </a:p>
      </dsp:txBody>
      <dsp:txXfrm>
        <a:off x="0" y="2124"/>
        <a:ext cx="10515600" cy="1449029"/>
      </dsp:txXfrm>
    </dsp:sp>
    <dsp:sp modelId="{B108F281-80F8-2C4A-9498-F69415C2D02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A6A1F-42E4-CB42-BB27-1EF0AD084B6F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6500" kern="1200"/>
            <a:t>Sending</a:t>
          </a:r>
          <a:endParaRPr lang="en-US" sz="6500" kern="1200"/>
        </a:p>
      </dsp:txBody>
      <dsp:txXfrm>
        <a:off x="0" y="1451154"/>
        <a:ext cx="10515600" cy="1449029"/>
      </dsp:txXfrm>
    </dsp:sp>
    <dsp:sp modelId="{4426ED27-5CFD-124A-9831-5A77A9E2B9A4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81CF5-A190-F942-8F11-462D020FD42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Kobbling</a:t>
          </a:r>
          <a:endParaRPr lang="en-US" sz="6500" kern="1200" dirty="0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546EE-BC5B-7742-B488-1601CA1C155D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DF63E-65C5-284A-92B0-B64C767517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847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DF63E-65C5-284A-92B0-B64C7675178F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668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DF63E-65C5-284A-92B0-B64C7675178F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48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EA04-36CF-1178-06B4-0B5DC81F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F2AE7-820E-FA51-397B-DB2A16314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3861-B82A-9A83-192B-02216D46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C638-7513-CA86-8B32-1FA24DBB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0C919-C4CB-968C-990D-A3FC1842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441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8BBC-F237-5487-BB97-2C838F92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A8279-6DE2-744A-9CC1-6FCD2F75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DFA9-A110-75E8-969E-35E130A2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B95A-6A0F-AE24-DBE4-17ECC71B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870A-4733-F1EC-23B6-4F795B30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7277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02687-E5E0-CFD6-35DD-64D0BAF2F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7B0F2-66FD-F9A5-A017-34DA45D36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B562-CE6C-1C28-0CB7-2281DAA7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459D-3C5A-62C7-3DE2-C166AE6D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BAD0-554A-BDD6-8EF2-D88069D4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497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AA5B-A415-4745-82FB-22BFC76D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91AC-7EDB-39C7-C96F-BB5D9951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54DD-A0E2-0158-9BF8-E8D4CC24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37C3-0836-C288-0CCF-EC835F64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0B43-3226-056F-78DD-DD4BAAB7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761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A3FB-A686-CA9D-811F-B34B792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6313C-E8B2-2050-7FC3-0009D5CCB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33713-3BAF-5C06-0B47-0B6DE6A8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6282-10D0-585D-7E4C-872C3CB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16FB-C679-A205-57E1-C08F76B5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5997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8C2-5FC4-2116-5C87-3892AEC7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EC65-D9C1-4B87-E93E-3F1D5C698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13407-3F59-4944-AE87-A1EBCC76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4811-AE84-FCF3-BC61-E5585E5E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C8D26-0518-2786-5B34-E316D1C7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98DBF-3131-F870-4BC5-3DF16B7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998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FD43-E8C2-E063-3FD5-B1243B9C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5FBE7-9CB7-3D54-E7F0-94138751B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EC824-BF49-2FF9-BA10-47D568EA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11CF6-9448-2E0D-E9BE-FAC7CFB1E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0F74-790C-7629-0CDC-43C684AF7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E98CE-DF75-79C0-B067-41F4DD7D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27FA5-CC01-FA4A-54B4-E253DD4B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16E83-624E-8720-2DA7-7FFB93D0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5479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48E0-5138-79AE-2318-8E04938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19CEF-C8C5-4395-367D-3EBDDCAD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3A65B-4394-C97E-A500-9AF343D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F9B06-F208-4185-9328-D4FE79CD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526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40ADA-2699-D7F4-DF85-B7C121A8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30B8F-4479-DFDA-28D7-FA3F956F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CF2DC-9C57-4C2A-6CFC-C0FA6889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625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38DD-66DB-61B5-5F27-BC1C5FAE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CF92-6162-51DA-028F-93778460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28375-BFD5-A5EA-51F7-DFDC3A79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672C-04FA-61F3-1E24-6C386D43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6919-703B-786D-8883-F404DFB1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F013-B200-577A-0648-4869F121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3558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34EF-B3F6-8069-3055-3606F420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5A7B5-ED01-A193-B9C0-F24EF9DC0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C9D05-B2AB-F1A8-CAE6-29AA044B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7713-F181-8942-1DB0-3C42B395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3C061-9250-2E34-CDD1-5039FCC1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FB16-8217-B528-743B-F8B86B4B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0594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382F4-90D2-B2A2-DAC3-7C36488D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CD05-D391-530A-870F-5D7C2062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97A3-7A44-6BEE-09E2-B3BDEFE47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D0026-EDD7-7240-8621-0B3E9A7ABC67}" type="datetimeFigureOut">
              <a:rPr lang="en-NO" smtClean="0"/>
              <a:t>05/05/2025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CAF8-6898-054C-A1C8-7D507DFB7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14F3-B4E3-4C5D-9DE3-5D7389C8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D9F99-CB95-C548-B1A8-6447B3A71D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6472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65114-F0E2-2D2F-C50A-78A6DEAF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nb-NO" sz="5400" noProof="0"/>
              <a:t>Godot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1F07F-6DB3-87C1-798E-6F304E68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016076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nb-NO" sz="2000" noProof="1"/>
              <a:t>Ask O. Aasebø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A32DB-73EC-BA90-BFF2-8DC25728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60081" y="3721491"/>
            <a:ext cx="2233006" cy="25520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9E9EB12-E849-8183-1E07-542BA809C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0581" y="415784"/>
            <a:ext cx="2552007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6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9DD4D-0E50-4ED2-64CB-0E473069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NO" sz="4800"/>
              <a:t>Grunnleggende kunnskap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A118-ED0A-4406-DD0D-9D84621C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 lnSpcReduction="10000"/>
          </a:bodyPr>
          <a:lstStyle/>
          <a:p>
            <a:r>
              <a:rPr lang="en-NO" sz="2200" dirty="0"/>
              <a:t>Noder</a:t>
            </a:r>
          </a:p>
          <a:p>
            <a:r>
              <a:rPr lang="en-NO" sz="2200" dirty="0"/>
              <a:t>Attachments</a:t>
            </a:r>
          </a:p>
          <a:p>
            <a:r>
              <a:rPr lang="en-NO" sz="2200" dirty="0"/>
              <a:t>Scene tre</a:t>
            </a:r>
          </a:p>
          <a:p>
            <a:r>
              <a:rPr lang="en-GB" sz="2200" dirty="0"/>
              <a:t>Parent/child/sibling</a:t>
            </a:r>
            <a:endParaRPr lang="en-NO" sz="2200" dirty="0"/>
          </a:p>
          <a:p>
            <a:r>
              <a:rPr lang="en-NO" sz="2200" dirty="0"/>
              <a:t>Pathing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48928C-862C-4D17-B6E3-AC97B606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158101"/>
            <a:ext cx="5468112" cy="2501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C81AF0-4B74-163B-AC0D-AB0714FB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26" y="3158100"/>
            <a:ext cx="6139050" cy="2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9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EA25E-E488-AB00-9DFF-8964C19B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O" sz="5400"/>
              <a:t>Hva er signaler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DB48-E7E7-5BD6-AE4D-B156776C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NO" sz="2200"/>
              <a:t>Kjører funksjoner når en tilstand er møt</a:t>
            </a:r>
          </a:p>
          <a:p>
            <a:r>
              <a:rPr lang="en-NO" sz="2200"/>
              <a:t>Komunikasjon mellom noder</a:t>
            </a:r>
          </a:p>
        </p:txBody>
      </p:sp>
      <p:pic>
        <p:nvPicPr>
          <p:cNvPr id="1026" name="Picture 2" descr="Signals in Godot">
            <a:extLst>
              <a:ext uri="{FF2B5EF4-FFF2-40B4-BE49-F238E27FC236}">
                <a16:creationId xmlns:a16="http://schemas.microsoft.com/office/drawing/2014/main" id="{0B6B45AA-FEB8-41FE-07BC-D156E622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" r="2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2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586CB-520F-44E4-E682-22F317AF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NO" sz="4800" dirty="0"/>
              <a:t>Innebyggde signaler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0ED0-A4E0-7BF7-DA0D-84E1C740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ctr">
            <a:normAutofit/>
          </a:bodyPr>
          <a:lstStyle/>
          <a:p>
            <a:r>
              <a:rPr lang="en-NO" sz="2000" dirty="0"/>
              <a:t>Klikk på en node </a:t>
            </a:r>
            <a:r>
              <a:rPr lang="en-GB" sz="2000" dirty="0"/>
              <a:t>I</a:t>
            </a:r>
            <a:r>
              <a:rPr lang="en-NO" sz="2000" dirty="0"/>
              <a:t> treet</a:t>
            </a:r>
          </a:p>
          <a:p>
            <a:r>
              <a:rPr lang="en-NO" sz="2000" dirty="0"/>
              <a:t>Node og signals </a:t>
            </a:r>
            <a:endParaRPr lang="en-GB" sz="2000" dirty="0"/>
          </a:p>
          <a:p>
            <a:r>
              <a:rPr lang="nb-NO" sz="2000" noProof="0" dirty="0"/>
              <a:t>Trykk på  signalet og </a:t>
            </a:r>
            <a:r>
              <a:rPr lang="nb-NO" sz="2000" noProof="0" dirty="0" err="1"/>
              <a:t>connect</a:t>
            </a:r>
            <a:endParaRPr lang="nb-NO" sz="2000" noProof="0" dirty="0"/>
          </a:p>
          <a:p>
            <a:endParaRPr lang="en-NO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D8713-9A1D-2085-0CA3-1D786B76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0" r="2151" b="4"/>
          <a:stretch/>
        </p:blipFill>
        <p:spPr>
          <a:xfrm>
            <a:off x="5418759" y="2559047"/>
            <a:ext cx="2741805" cy="3639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42CA3-B3F9-33CD-ADD9-FAC2BFAF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77" b="4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4FAF4-63CE-C351-B95C-5305D61B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NO" sz="5400"/>
              <a:t>Eksempel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EE3C2A-DD64-6F53-6D70-7DC9263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916" y="365125"/>
            <a:ext cx="2320215" cy="2424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50298-A41F-850F-B0EE-C674D9D7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94" y="607124"/>
            <a:ext cx="2540538" cy="1710561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AB40B2-405E-66E8-37F9-C99815C9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nb-NO" sz="2200" noProof="0" dirty="0"/>
              <a:t>Fra spillet </a:t>
            </a:r>
            <a:r>
              <a:rPr lang="nb-NO" sz="2200" noProof="0" dirty="0" err="1"/>
              <a:t>DownGear</a:t>
            </a:r>
            <a:endParaRPr lang="nb-NO" sz="2200" noProof="0" dirty="0"/>
          </a:p>
          <a:p>
            <a:r>
              <a:rPr lang="nb-NO" sz="2200" dirty="0"/>
              <a:t>Knappsignaler til </a:t>
            </a:r>
            <a:r>
              <a:rPr lang="nb-NO" sz="2200" dirty="0" err="1"/>
              <a:t>MainMenu</a:t>
            </a:r>
            <a:endParaRPr lang="nb-NO" sz="2200" dirty="0"/>
          </a:p>
          <a:p>
            <a:r>
              <a:rPr lang="nb-NO" sz="2200" noProof="0" dirty="0"/>
              <a:t>Kjører funksjoner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BDCB1-F6BD-12E5-07C3-C35A5899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916" y="3677354"/>
            <a:ext cx="5295016" cy="15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F91-9617-6C59-159D-D7DC0E3B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Custom signals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602B825-136D-E4F7-97FF-9C691630A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7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43E59EB-CA35-EC9B-DF63-71945C48A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296" y="2319350"/>
            <a:ext cx="3680006" cy="546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58B45-4A92-14A5-0EA2-73C82DEAF5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296" y="3359141"/>
            <a:ext cx="6433503" cy="541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F4C6C-CA1D-5569-B831-F24EFD2042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0296" y="4911701"/>
            <a:ext cx="5783834" cy="522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A0748-0745-0C02-43AB-FD03D92DDC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0295" y="5654677"/>
            <a:ext cx="2658911" cy="522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E0D7E-7000-C18F-F941-34BA047FFD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0294" y="4074571"/>
            <a:ext cx="6875466" cy="4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8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B280-215A-D84D-F338-3C4EDE3E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Signal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8175-511A-CCB6-FF54-1F256366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Global script(project, project settings, globals)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Script navn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stede</a:t>
            </a:r>
            <a:r>
              <a:rPr lang="en-GB" dirty="0"/>
              <a:t> for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ADDA3-9C29-C7C3-86A7-4E9F92B0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9760"/>
            <a:ext cx="4548505" cy="441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7730-0FF8-237E-14A9-9CE3B12EF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218" y="1776009"/>
            <a:ext cx="3683000" cy="317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02F61-0C97-36B5-5477-CE0F714F8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630" y="5685233"/>
            <a:ext cx="542599" cy="491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1C191D-A55E-BFCE-B64B-126AD8C2B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174" y="5685233"/>
            <a:ext cx="1049024" cy="491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B943BE-2B56-2F75-47E6-BF12E375C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4076657"/>
            <a:ext cx="4175761" cy="39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5CC86F-A7B1-B2FB-A4BB-B32153A075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0727" y="5681757"/>
            <a:ext cx="919443" cy="4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1F56B-C3C8-B71F-81F8-63D2FE1F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/>
              <a:t>Eksempel 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ontent Placeholder 23">
            <a:extLst>
              <a:ext uri="{FF2B5EF4-FFF2-40B4-BE49-F238E27FC236}">
                <a16:creationId xmlns:a16="http://schemas.microsoft.com/office/drawing/2014/main" id="{871D075F-2527-83B9-7985-1E1512D7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/>
              <a:t>Erklærer I signalbus</a:t>
            </a:r>
          </a:p>
          <a:p>
            <a:r>
              <a:rPr lang="en-US" sz="1700"/>
              <a:t>Kobbler til funksjon</a:t>
            </a:r>
          </a:p>
          <a:p>
            <a:r>
              <a:rPr lang="en-US" sz="1700"/>
              <a:t>Sendes om if settning stemmer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B82B6-8BF8-D8B0-569D-C3F87886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83" y="2084832"/>
            <a:ext cx="5134256" cy="228474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83E8AF-D131-10BF-9F96-B9CF19FB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783" y="510733"/>
            <a:ext cx="4520912" cy="1028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BF19F-0C1C-A3A7-565B-C7B28093C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33" y="3677553"/>
            <a:ext cx="3099885" cy="2691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72807-0307-0523-9F50-2AC79B9B7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775" y="5423818"/>
            <a:ext cx="5087630" cy="953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40D00-A064-4882-802E-88A70D66C14D}"/>
              </a:ext>
            </a:extLst>
          </p:cNvPr>
          <p:cNvSpPr txBox="1"/>
          <p:nvPr/>
        </p:nvSpPr>
        <p:spPr>
          <a:xfrm>
            <a:off x="2057400" y="534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7618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437B-15DA-005C-5A21-B51FAFAD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NO" sz="7200"/>
              <a:t>Oppgaver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E9E1-A800-78CA-57CB-ABBA49FCF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L</a:t>
            </a:r>
            <a:r>
              <a:rPr lang="en-NO" sz="2400" dirty="0"/>
              <a:t>ag en “Button” node som senker en variabel med én og printer den til consollen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L</a:t>
            </a:r>
            <a:r>
              <a:rPr lang="en-NO" sz="2400" dirty="0"/>
              <a:t>ag et custom signal som  veksler synligheten (nodepath.visible = true/false) til en “Sprite2D” node når variabelen bli null.</a:t>
            </a:r>
          </a:p>
          <a:p>
            <a:pPr marL="514350" indent="-514350">
              <a:buFont typeface="+mj-lt"/>
              <a:buAutoNum type="arabicPeriod"/>
            </a:pPr>
            <a:r>
              <a:rPr lang="en-NO" sz="2400" dirty="0"/>
              <a:t>Sett opp en signal bus og kobble signalet til en valgfri funksjon</a:t>
            </a:r>
          </a:p>
          <a:p>
            <a:pPr marL="514350" indent="-514350">
              <a:buFont typeface="+mj-lt"/>
              <a:buAutoNum type="arabicPeriod"/>
            </a:pPr>
            <a:r>
              <a:rPr lang="en-NO" sz="2400" dirty="0"/>
              <a:t>Lek deg rundt </a:t>
            </a:r>
            <a:r>
              <a:rPr lang="en-GB" sz="2400" dirty="0" err="1"/>
              <a:t>i</a:t>
            </a:r>
            <a:r>
              <a:rPr lang="en-GB" sz="2400" dirty="0"/>
              <a:t> Godot </a:t>
            </a:r>
            <a:endParaRPr lang="en-NO" sz="2400" dirty="0"/>
          </a:p>
          <a:p>
            <a:pPr marL="514350" indent="-514350">
              <a:buFont typeface="+mj-lt"/>
              <a:buAutoNum type="arabicPeriod"/>
            </a:pPr>
            <a:endParaRPr lang="en-NO" sz="2400" dirty="0"/>
          </a:p>
        </p:txBody>
      </p:sp>
    </p:spTree>
    <p:extLst>
      <p:ext uri="{BB962C8B-B14F-4D97-AF65-F5344CB8AC3E}">
        <p14:creationId xmlns:p14="http://schemas.microsoft.com/office/powerpoint/2010/main" val="41533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12799</TotalTime>
  <Words>159</Words>
  <Application>Microsoft Macintosh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Godot signals</vt:lpstr>
      <vt:lpstr>Grunnleggende kunnskap</vt:lpstr>
      <vt:lpstr>Hva er signaler</vt:lpstr>
      <vt:lpstr>Innebyggde signaler</vt:lpstr>
      <vt:lpstr>Eksempel 1</vt:lpstr>
      <vt:lpstr>Custom signals</vt:lpstr>
      <vt:lpstr>Signal bus</vt:lpstr>
      <vt:lpstr>Eksempel 2</vt:lpstr>
      <vt:lpstr>Oppgaver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Ask Olav Aasebø</dc:creator>
  <cp:lastModifiedBy>Ask Olav Aasebø</cp:lastModifiedBy>
  <cp:revision>1</cp:revision>
  <dcterms:created xsi:type="dcterms:W3CDTF">2025-04-22T12:22:53Z</dcterms:created>
  <dcterms:modified xsi:type="dcterms:W3CDTF">2025-05-06T09:28:01Z</dcterms:modified>
</cp:coreProperties>
</file>