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59" r:id="rId2"/>
    <p:sldId id="358" r:id="rId3"/>
    <p:sldId id="360" r:id="rId4"/>
    <p:sldId id="378" r:id="rId5"/>
    <p:sldId id="362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94660"/>
  </p:normalViewPr>
  <p:slideViewPr>
    <p:cSldViewPr snapToGrid="0">
      <p:cViewPr>
        <p:scale>
          <a:sx n="50" d="100"/>
          <a:sy n="50" d="100"/>
        </p:scale>
        <p:origin x="29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9D6DB-5248-47B2-AE25-E4104BE15893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3EAEF-48AA-405E-9BF3-D04C1DF704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9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1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8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4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6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6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24C6-C220-4A30-A760-96755EFA4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B7C338-F44A-4248-9219-927142AD5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FE024-B6A0-4B00-B5A0-D5EE2386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7ACC92-F9DE-4D0A-91BD-6DC219D4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1834D-3174-4650-87AA-8FC59672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4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1CC01-3480-45AC-B698-1B702EC0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E69137-DF64-4C9B-A2BD-9782C4387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0C6EB-5AEA-4197-9F16-2B550A7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BE221-D5B0-4B77-818E-7F0BCBB4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1EFAF-AD25-4285-8BDF-F7C826C4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6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A5BF75-DECB-45D8-A093-1110F2425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A6C321-2A35-40E1-9606-CA8C88C9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4BE76-6421-4B59-9CD9-2931A6A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60747F-25A8-4F3C-AF01-B6924522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583EC-23AC-44EE-80EA-B4DFD8D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29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F68252-6AAE-15E4-6F71-F10D44D7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-2300" y="0"/>
            <a:ext cx="5587187" cy="6858001"/>
          </a:xfrm>
          <a:custGeom>
            <a:avLst/>
            <a:gdLst>
              <a:gd name="connsiteX0" fmla="*/ 0 w 5587187"/>
              <a:gd name="connsiteY0" fmla="*/ 0 h 6858001"/>
              <a:gd name="connsiteX1" fmla="*/ 3536634 w 5587187"/>
              <a:gd name="connsiteY1" fmla="*/ 0 h 6858001"/>
              <a:gd name="connsiteX2" fmla="*/ 3553381 w 5587187"/>
              <a:gd name="connsiteY2" fmla="*/ 8577 h 6858001"/>
              <a:gd name="connsiteX3" fmla="*/ 5587187 w 5587187"/>
              <a:gd name="connsiteY3" fmla="*/ 3425734 h 6858001"/>
              <a:gd name="connsiteX4" fmla="*/ 3553381 w 5587187"/>
              <a:gd name="connsiteY4" fmla="*/ 6842891 h 6858001"/>
              <a:gd name="connsiteX5" fmla="*/ 3523878 w 5587187"/>
              <a:gd name="connsiteY5" fmla="*/ 6858001 h 6858001"/>
              <a:gd name="connsiteX6" fmla="*/ 0 w 558718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7187" h="6858001">
                <a:moveTo>
                  <a:pt x="0" y="0"/>
                </a:moveTo>
                <a:lnTo>
                  <a:pt x="3536634" y="0"/>
                </a:lnTo>
                <a:lnTo>
                  <a:pt x="3553381" y="8577"/>
                </a:lnTo>
                <a:cubicBezTo>
                  <a:pt x="4764807" y="666664"/>
                  <a:pt x="5587187" y="1950160"/>
                  <a:pt x="5587187" y="3425734"/>
                </a:cubicBezTo>
                <a:cubicBezTo>
                  <a:pt x="5587187" y="4901308"/>
                  <a:pt x="4764807" y="6184805"/>
                  <a:pt x="3553381" y="6842891"/>
                </a:cubicBezTo>
                <a:lnTo>
                  <a:pt x="352387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704BB645-4549-00B9-9886-218C6D30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11BC1A2-5FE4-73B2-A6E0-9142258D4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0556" y="1391609"/>
            <a:ext cx="5333999" cy="4074783"/>
          </a:xfrm>
          <a:noFill/>
        </p:spPr>
        <p:txBody>
          <a:bodyPr anchor="ctr"/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F128E0-2BDE-AB24-7744-F3BEC637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7" name="Freeform: Shape 8">
            <a:extLst>
              <a:ext uri="{FF2B5EF4-FFF2-40B4-BE49-F238E27FC236}">
                <a16:creationId xmlns:a16="http://schemas.microsoft.com/office/drawing/2014/main" id="{1E5395E4-0278-75C6-C63D-D1AD11672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9873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Cameo Placeholder 50">
            <a:extLst>
              <a:ext uri="{FF2B5EF4-FFF2-40B4-BE49-F238E27FC236}">
                <a16:creationId xmlns:a16="http://schemas.microsoft.com/office/drawing/2014/main" id="{D3FE4290-B972-2F08-DA4B-14ED7B5708BB}"/>
              </a:ext>
            </a:extLst>
          </p:cNvPr>
          <p:cNvSpPr>
            <a:spLocks noGrp="1" noChangeAspect="1"/>
          </p:cNvSpPr>
          <p:nvPr>
            <p:ph type="media" sz="quarter" idx="26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0" y="457200"/>
            <a:ext cx="4657342" cy="5943600"/>
          </a:xfrm>
          <a:custGeom>
            <a:avLst/>
            <a:gdLst>
              <a:gd name="connsiteX0" fmla="*/ 1685543 w 4657342"/>
              <a:gd name="connsiteY0" fmla="*/ 0 h 5943600"/>
              <a:gd name="connsiteX1" fmla="*/ 4657342 w 4657342"/>
              <a:gd name="connsiteY1" fmla="*/ 2971800 h 5943600"/>
              <a:gd name="connsiteX2" fmla="*/ 1685543 w 4657342"/>
              <a:gd name="connsiteY2" fmla="*/ 5943600 h 5943600"/>
              <a:gd name="connsiteX3" fmla="*/ 23981 w 4657342"/>
              <a:gd name="connsiteY3" fmla="*/ 5436064 h 5943600"/>
              <a:gd name="connsiteX4" fmla="*/ 0 w 4657342"/>
              <a:gd name="connsiteY4" fmla="*/ 5418131 h 5943600"/>
              <a:gd name="connsiteX5" fmla="*/ 0 w 4657342"/>
              <a:gd name="connsiteY5" fmla="*/ 2971800 h 5943600"/>
              <a:gd name="connsiteX6" fmla="*/ 0 w 4657342"/>
              <a:gd name="connsiteY6" fmla="*/ 525470 h 5943600"/>
              <a:gd name="connsiteX7" fmla="*/ 23981 w 4657342"/>
              <a:gd name="connsiteY7" fmla="*/ 507537 h 5943600"/>
              <a:gd name="connsiteX8" fmla="*/ 1685543 w 4657342"/>
              <a:gd name="connsiteY8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7342" h="5943600">
                <a:moveTo>
                  <a:pt x="1685543" y="0"/>
                </a:moveTo>
                <a:cubicBezTo>
                  <a:pt x="3326822" y="0"/>
                  <a:pt x="4657342" y="1330520"/>
                  <a:pt x="4657342" y="2971800"/>
                </a:cubicBezTo>
                <a:cubicBezTo>
                  <a:pt x="4657342" y="4613080"/>
                  <a:pt x="3326822" y="5943600"/>
                  <a:pt x="1685543" y="5943600"/>
                </a:cubicBezTo>
                <a:cubicBezTo>
                  <a:pt x="1070063" y="5943600"/>
                  <a:pt x="498284" y="5756496"/>
                  <a:pt x="23981" y="5436064"/>
                </a:cubicBezTo>
                <a:lnTo>
                  <a:pt x="0" y="5418131"/>
                </a:lnTo>
                <a:lnTo>
                  <a:pt x="0" y="2971800"/>
                </a:lnTo>
                <a:lnTo>
                  <a:pt x="0" y="525470"/>
                </a:lnTo>
                <a:lnTo>
                  <a:pt x="23981" y="507537"/>
                </a:lnTo>
                <a:cubicBezTo>
                  <a:pt x="498284" y="187105"/>
                  <a:pt x="1070063" y="0"/>
                  <a:pt x="168554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822960" rIns="914400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</p:spTree>
    <p:extLst>
      <p:ext uri="{BB962C8B-B14F-4D97-AF65-F5344CB8AC3E}">
        <p14:creationId xmlns:p14="http://schemas.microsoft.com/office/powerpoint/2010/main" val="255109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D595-24F0-286F-339A-14C0AA5B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85" y="692459"/>
            <a:ext cx="6214902" cy="1349405"/>
          </a:xfrm>
          <a:noFill/>
        </p:spPr>
        <p:txBody>
          <a:bodyPr anchor="t"/>
          <a:lstStyle>
            <a:lvl1pPr>
              <a:defRPr cap="all" spc="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F650D-616E-7B28-7BD4-E9CCB3D064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2164" y="2148396"/>
            <a:ext cx="5571740" cy="4114648"/>
          </a:xfrm>
          <a:noFill/>
        </p:spPr>
        <p:txBody>
          <a:bodyPr/>
          <a:lstStyle>
            <a:lvl1pPr marL="347472" indent="-347472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40080"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822960"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3pPr>
            <a:lvl4pPr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4pPr>
            <a:lvl5pPr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CC819-31D3-59B5-CBB7-0D5E93145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Cameo Placeholder 9">
            <a:extLst>
              <a:ext uri="{FF2B5EF4-FFF2-40B4-BE49-F238E27FC236}">
                <a16:creationId xmlns:a16="http://schemas.microsoft.com/office/drawing/2014/main" id="{1BDF9848-C3F3-AE9E-B5FD-98313F1A1442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6620259" y="319"/>
            <a:ext cx="5571740" cy="6857681"/>
          </a:xfrm>
          <a:custGeom>
            <a:avLst/>
            <a:gdLst>
              <a:gd name="connsiteX0" fmla="*/ 2058392 w 5571740"/>
              <a:gd name="connsiteY0" fmla="*/ 0 h 6857681"/>
              <a:gd name="connsiteX1" fmla="*/ 5571740 w 5571740"/>
              <a:gd name="connsiteY1" fmla="*/ 0 h 6857681"/>
              <a:gd name="connsiteX2" fmla="*/ 5571740 w 5571740"/>
              <a:gd name="connsiteY2" fmla="*/ 6857681 h 6857681"/>
              <a:gd name="connsiteX3" fmla="*/ 2056307 w 5571740"/>
              <a:gd name="connsiteY3" fmla="*/ 6857681 h 6857681"/>
              <a:gd name="connsiteX4" fmla="*/ 2033806 w 5571740"/>
              <a:gd name="connsiteY4" fmla="*/ 6846157 h 6857681"/>
              <a:gd name="connsiteX5" fmla="*/ 0 w 5571740"/>
              <a:gd name="connsiteY5" fmla="*/ 3429000 h 6857681"/>
              <a:gd name="connsiteX6" fmla="*/ 2033806 w 5571740"/>
              <a:gd name="connsiteY6" fmla="*/ 11843 h 68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1740" h="6857681">
                <a:moveTo>
                  <a:pt x="2058392" y="0"/>
                </a:moveTo>
                <a:lnTo>
                  <a:pt x="5571740" y="0"/>
                </a:lnTo>
                <a:lnTo>
                  <a:pt x="5571740" y="6857681"/>
                </a:lnTo>
                <a:lnTo>
                  <a:pt x="2056307" y="6857681"/>
                </a:lnTo>
                <a:lnTo>
                  <a:pt x="2033806" y="6846157"/>
                </a:lnTo>
                <a:cubicBezTo>
                  <a:pt x="822380" y="6188071"/>
                  <a:pt x="0" y="4904574"/>
                  <a:pt x="0" y="3429000"/>
                </a:cubicBezTo>
                <a:cubicBezTo>
                  <a:pt x="0" y="1953426"/>
                  <a:pt x="822380" y="669930"/>
                  <a:pt x="2033806" y="1184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548640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</p:spTree>
    <p:extLst>
      <p:ext uri="{BB962C8B-B14F-4D97-AF65-F5344CB8AC3E}">
        <p14:creationId xmlns:p14="http://schemas.microsoft.com/office/powerpoint/2010/main" val="166715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ameo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84B1C3-63BD-9176-A47A-A4370A2F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7" y="173622"/>
            <a:ext cx="6141006" cy="1909823"/>
          </a:xfrm>
          <a:noFill/>
        </p:spPr>
        <p:txBody>
          <a:bodyPr anchor="ctr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1EE256-4547-8EAF-CB97-0D868196BCA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26954" y="2169695"/>
            <a:ext cx="6141006" cy="4092209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47784AD-0BEB-AABA-1B34-71F00D94E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5" name="Cameo Placeholder 54">
            <a:extLst>
              <a:ext uri="{FF2B5EF4-FFF2-40B4-BE49-F238E27FC236}">
                <a16:creationId xmlns:a16="http://schemas.microsoft.com/office/drawing/2014/main" id="{314A40DA-25C6-1BC0-39A6-6BB012B01BB3}"/>
              </a:ext>
            </a:extLst>
          </p:cNvPr>
          <p:cNvSpPr>
            <a:spLocks noGrp="1"/>
          </p:cNvSpPr>
          <p:nvPr>
            <p:ph type="media" sz="quarter" idx="27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7534655" y="457200"/>
            <a:ext cx="4657344" cy="5943600"/>
          </a:xfrm>
          <a:custGeom>
            <a:avLst/>
            <a:gdLst>
              <a:gd name="connsiteX0" fmla="*/ 2971800 w 4657344"/>
              <a:gd name="connsiteY0" fmla="*/ 0 h 5943600"/>
              <a:gd name="connsiteX1" fmla="*/ 4633364 w 4657344"/>
              <a:gd name="connsiteY1" fmla="*/ 507537 h 5943600"/>
              <a:gd name="connsiteX2" fmla="*/ 4657344 w 4657344"/>
              <a:gd name="connsiteY2" fmla="*/ 525470 h 5943600"/>
              <a:gd name="connsiteX3" fmla="*/ 4657344 w 4657344"/>
              <a:gd name="connsiteY3" fmla="*/ 2971800 h 5943600"/>
              <a:gd name="connsiteX4" fmla="*/ 4657344 w 4657344"/>
              <a:gd name="connsiteY4" fmla="*/ 5418130 h 5943600"/>
              <a:gd name="connsiteX5" fmla="*/ 4633364 w 4657344"/>
              <a:gd name="connsiteY5" fmla="*/ 5436064 h 5943600"/>
              <a:gd name="connsiteX6" fmla="*/ 2971800 w 4657344"/>
              <a:gd name="connsiteY6" fmla="*/ 5943600 h 5943600"/>
              <a:gd name="connsiteX7" fmla="*/ 0 w 4657344"/>
              <a:gd name="connsiteY7" fmla="*/ 2971800 h 5943600"/>
              <a:gd name="connsiteX8" fmla="*/ 2 w 4657344"/>
              <a:gd name="connsiteY8" fmla="*/ 2971800 h 5943600"/>
              <a:gd name="connsiteX9" fmla="*/ 2 w 4657344"/>
              <a:gd name="connsiteY9" fmla="*/ 2971760 h 5943600"/>
              <a:gd name="connsiteX10" fmla="*/ 15344 w 4657344"/>
              <a:gd name="connsiteY10" fmla="*/ 2667951 h 5943600"/>
              <a:gd name="connsiteX11" fmla="*/ 2971800 w 4657344"/>
              <a:gd name="connsiteY11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57344" h="5943600">
                <a:moveTo>
                  <a:pt x="2971800" y="0"/>
                </a:moveTo>
                <a:cubicBezTo>
                  <a:pt x="3587280" y="0"/>
                  <a:pt x="4159060" y="187105"/>
                  <a:pt x="4633364" y="507537"/>
                </a:cubicBezTo>
                <a:lnTo>
                  <a:pt x="4657344" y="525470"/>
                </a:lnTo>
                <a:lnTo>
                  <a:pt x="4657344" y="2971800"/>
                </a:lnTo>
                <a:lnTo>
                  <a:pt x="4657344" y="5418130"/>
                </a:lnTo>
                <a:lnTo>
                  <a:pt x="4633364" y="5436064"/>
                </a:lnTo>
                <a:cubicBezTo>
                  <a:pt x="4159060" y="5756496"/>
                  <a:pt x="3587280" y="5943600"/>
                  <a:pt x="2971800" y="5943600"/>
                </a:cubicBezTo>
                <a:cubicBezTo>
                  <a:pt x="1330520" y="5943600"/>
                  <a:pt x="0" y="4613080"/>
                  <a:pt x="0" y="2971800"/>
                </a:cubicBezTo>
                <a:lnTo>
                  <a:pt x="2" y="2971800"/>
                </a:lnTo>
                <a:lnTo>
                  <a:pt x="2" y="2971760"/>
                </a:lnTo>
                <a:lnTo>
                  <a:pt x="15344" y="2667951"/>
                </a:lnTo>
                <a:cubicBezTo>
                  <a:pt x="167528" y="1169402"/>
                  <a:pt x="1433100" y="0"/>
                  <a:pt x="29718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1005840" tIns="914400" rIns="457200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</p:spTree>
    <p:extLst>
      <p:ext uri="{BB962C8B-B14F-4D97-AF65-F5344CB8AC3E}">
        <p14:creationId xmlns:p14="http://schemas.microsoft.com/office/powerpoint/2010/main" val="25822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6E40E34-BFFD-627F-F02B-AEE83684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15" t="9668" r="26266" b="76080"/>
          <a:stretch/>
        </p:blipFill>
        <p:spPr>
          <a:xfrm flipV="1">
            <a:off x="4482353" y="-1"/>
            <a:ext cx="7709647" cy="1586784"/>
          </a:xfrm>
          <a:custGeom>
            <a:avLst/>
            <a:gdLst>
              <a:gd name="connsiteX0" fmla="*/ 0 w 5396081"/>
              <a:gd name="connsiteY0" fmla="*/ 0 h 3663449"/>
              <a:gd name="connsiteX1" fmla="*/ 0 w 5396081"/>
              <a:gd name="connsiteY1" fmla="*/ 3663449 h 3663449"/>
              <a:gd name="connsiteX2" fmla="*/ 5396081 w 5396081"/>
              <a:gd name="connsiteY2" fmla="*/ 3663449 h 3663449"/>
              <a:gd name="connsiteX3" fmla="*/ 5396081 w 5396081"/>
              <a:gd name="connsiteY3" fmla="*/ 0 h 36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3663449">
                <a:moveTo>
                  <a:pt x="0" y="0"/>
                </a:moveTo>
                <a:lnTo>
                  <a:pt x="0" y="3663449"/>
                </a:lnTo>
                <a:lnTo>
                  <a:pt x="5396081" y="3663449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DF05ADB-99C3-0056-768A-7EEF4A913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8" y="375312"/>
            <a:ext cx="5060194" cy="1586784"/>
          </a:xfrm>
          <a:noFill/>
        </p:spPr>
        <p:txBody>
          <a:bodyPr anchor="ctr"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ameo Placeholder 14">
            <a:extLst>
              <a:ext uri="{FF2B5EF4-FFF2-40B4-BE49-F238E27FC236}">
                <a16:creationId xmlns:a16="http://schemas.microsoft.com/office/drawing/2014/main" id="{F6E64319-DF06-A45C-0A7B-D40DF03A2B4F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" y="2257425"/>
            <a:ext cx="2729213" cy="38687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5607FA-026C-9330-F736-354757C14E7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14675" y="2170113"/>
            <a:ext cx="2773363" cy="3956050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910324C-27E6-41B6-3E08-81570F0FEC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6488" y="2170113"/>
            <a:ext cx="5178425" cy="596900"/>
          </a:xfrm>
          <a:noFill/>
        </p:spPr>
        <p:txBody>
          <a:bodyPr lIns="0"/>
          <a:lstStyle>
            <a:lvl1pPr>
              <a:defRPr sz="2000" b="1" cap="all" baseline="0">
                <a:solidFill>
                  <a:schemeClr val="bg1"/>
                </a:solidFill>
              </a:defRPr>
            </a:lvl1pPr>
            <a:lvl2pPr>
              <a:defRPr sz="1800" b="1" cap="all" baseline="0">
                <a:solidFill>
                  <a:schemeClr val="bg1"/>
                </a:solidFill>
              </a:defRPr>
            </a:lvl2pPr>
            <a:lvl3pPr>
              <a:defRPr sz="1800" b="1" cap="all" baseline="0">
                <a:solidFill>
                  <a:schemeClr val="bg1"/>
                </a:solidFill>
              </a:defRPr>
            </a:lvl3pPr>
            <a:lvl4pPr>
              <a:defRPr sz="1800" b="1" cap="all" baseline="0">
                <a:solidFill>
                  <a:schemeClr val="bg1"/>
                </a:solidFill>
              </a:defRPr>
            </a:lvl4pPr>
            <a:lvl5pPr>
              <a:defRPr sz="1800" b="1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5B8C950A-0CF6-B41F-DEEE-ED3DDA36968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6877" y="2869788"/>
            <a:ext cx="5177425" cy="3165252"/>
          </a:xfrm>
          <a:noFill/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37C2A448-0976-D5DA-F7EC-C2EB516928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EFD053F-805F-6ECD-C939-AA67435D5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6066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Cameo and Pictur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C54F442D-8A4C-49A6-8A4B-69B7BD288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604813" y="0"/>
            <a:ext cx="5587187" cy="6858001"/>
          </a:xfrm>
          <a:custGeom>
            <a:avLst/>
            <a:gdLst>
              <a:gd name="connsiteX0" fmla="*/ 0 w 5587187"/>
              <a:gd name="connsiteY0" fmla="*/ 0 h 6858001"/>
              <a:gd name="connsiteX1" fmla="*/ 3536634 w 5587187"/>
              <a:gd name="connsiteY1" fmla="*/ 0 h 6858001"/>
              <a:gd name="connsiteX2" fmla="*/ 3553381 w 5587187"/>
              <a:gd name="connsiteY2" fmla="*/ 8577 h 6858001"/>
              <a:gd name="connsiteX3" fmla="*/ 5587187 w 5587187"/>
              <a:gd name="connsiteY3" fmla="*/ 3425734 h 6858001"/>
              <a:gd name="connsiteX4" fmla="*/ 3553381 w 5587187"/>
              <a:gd name="connsiteY4" fmla="*/ 6842891 h 6858001"/>
              <a:gd name="connsiteX5" fmla="*/ 3523878 w 5587187"/>
              <a:gd name="connsiteY5" fmla="*/ 6858001 h 6858001"/>
              <a:gd name="connsiteX6" fmla="*/ 0 w 558718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7187" h="6858001">
                <a:moveTo>
                  <a:pt x="0" y="0"/>
                </a:moveTo>
                <a:lnTo>
                  <a:pt x="3536634" y="0"/>
                </a:lnTo>
                <a:lnTo>
                  <a:pt x="3553381" y="8577"/>
                </a:lnTo>
                <a:cubicBezTo>
                  <a:pt x="4764807" y="666664"/>
                  <a:pt x="5587187" y="1950160"/>
                  <a:pt x="5587187" y="3425734"/>
                </a:cubicBezTo>
                <a:cubicBezTo>
                  <a:pt x="5587187" y="4901308"/>
                  <a:pt x="4764807" y="6184805"/>
                  <a:pt x="3553381" y="6842891"/>
                </a:cubicBezTo>
                <a:lnTo>
                  <a:pt x="352387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F31976-4011-BA7C-9505-C3BB4CBF0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584" r="12981"/>
          <a:stretch/>
        </p:blipFill>
        <p:spPr>
          <a:xfrm>
            <a:off x="6096000" y="0"/>
            <a:ext cx="1880844" cy="836145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076E6B3-CEEB-55EF-69C8-E7484713E3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8968" y="257846"/>
            <a:ext cx="5038923" cy="1793183"/>
          </a:xfrm>
          <a:noFill/>
        </p:spPr>
        <p:txBody>
          <a:bodyPr anchor="ctr"/>
          <a:lstStyle>
            <a:lvl1pPr algn="l"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AF95A1B-2818-9A0F-FBB9-9A8529DFAD2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26954" y="2169695"/>
            <a:ext cx="5060937" cy="4092209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01477768-46D7-9D86-41DB-A29B107D1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98BB5D-3386-1FE4-FC61-37735B75FD3C}"/>
              </a:ext>
            </a:extLst>
          </p:cNvPr>
          <p:cNvSpPr>
            <a:spLocks noGrp="1"/>
          </p:cNvSpPr>
          <p:nvPr>
            <p:ph type="media" sz="quarter" idx="29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7534657" y="457200"/>
            <a:ext cx="4657344" cy="2971800"/>
          </a:xfrm>
          <a:custGeom>
            <a:avLst/>
            <a:gdLst>
              <a:gd name="connsiteX0" fmla="*/ 2971799 w 4657344"/>
              <a:gd name="connsiteY0" fmla="*/ 0 h 2971800"/>
              <a:gd name="connsiteX1" fmla="*/ 4633361 w 4657344"/>
              <a:gd name="connsiteY1" fmla="*/ 507537 h 2971800"/>
              <a:gd name="connsiteX2" fmla="*/ 4657344 w 4657344"/>
              <a:gd name="connsiteY2" fmla="*/ 525471 h 2971800"/>
              <a:gd name="connsiteX3" fmla="*/ 4657344 w 4657344"/>
              <a:gd name="connsiteY3" fmla="*/ 2971800 h 2971800"/>
              <a:gd name="connsiteX4" fmla="*/ 0 w 4657344"/>
              <a:gd name="connsiteY4" fmla="*/ 2971800 h 2971800"/>
              <a:gd name="connsiteX5" fmla="*/ 0 w 4657344"/>
              <a:gd name="connsiteY5" fmla="*/ 2971781 h 2971800"/>
              <a:gd name="connsiteX6" fmla="*/ 15342 w 4657344"/>
              <a:gd name="connsiteY6" fmla="*/ 2667951 h 2971800"/>
              <a:gd name="connsiteX7" fmla="*/ 2971799 w 4657344"/>
              <a:gd name="connsiteY7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7344" h="2971800">
                <a:moveTo>
                  <a:pt x="2971799" y="0"/>
                </a:moveTo>
                <a:cubicBezTo>
                  <a:pt x="3587279" y="0"/>
                  <a:pt x="4159058" y="187105"/>
                  <a:pt x="4633361" y="507537"/>
                </a:cubicBezTo>
                <a:lnTo>
                  <a:pt x="4657344" y="525471"/>
                </a:lnTo>
                <a:lnTo>
                  <a:pt x="4657344" y="2971800"/>
                </a:lnTo>
                <a:lnTo>
                  <a:pt x="0" y="2971800"/>
                </a:lnTo>
                <a:lnTo>
                  <a:pt x="0" y="2971781"/>
                </a:lnTo>
                <a:lnTo>
                  <a:pt x="15342" y="2667951"/>
                </a:lnTo>
                <a:cubicBezTo>
                  <a:pt x="167528" y="1169402"/>
                  <a:pt x="1433099" y="0"/>
                  <a:pt x="297179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822960" rIns="457200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FA2EAB2-04E5-AF0F-4715-394D3F5180C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34656" y="3429002"/>
            <a:ext cx="4657345" cy="2971799"/>
          </a:xfrm>
          <a:custGeom>
            <a:avLst/>
            <a:gdLst>
              <a:gd name="connsiteX0" fmla="*/ 0 w 4657345"/>
              <a:gd name="connsiteY0" fmla="*/ 0 h 2971799"/>
              <a:gd name="connsiteX1" fmla="*/ 4657345 w 4657345"/>
              <a:gd name="connsiteY1" fmla="*/ 0 h 2971799"/>
              <a:gd name="connsiteX2" fmla="*/ 4657345 w 4657345"/>
              <a:gd name="connsiteY2" fmla="*/ 2446328 h 2971799"/>
              <a:gd name="connsiteX3" fmla="*/ 4633362 w 4657345"/>
              <a:gd name="connsiteY3" fmla="*/ 2464263 h 2971799"/>
              <a:gd name="connsiteX4" fmla="*/ 2971800 w 4657345"/>
              <a:gd name="connsiteY4" fmla="*/ 2971799 h 2971799"/>
              <a:gd name="connsiteX5" fmla="*/ 15343 w 4657345"/>
              <a:gd name="connsiteY5" fmla="*/ 303849 h 297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345" h="2971799">
                <a:moveTo>
                  <a:pt x="0" y="0"/>
                </a:moveTo>
                <a:lnTo>
                  <a:pt x="4657345" y="0"/>
                </a:lnTo>
                <a:lnTo>
                  <a:pt x="4657345" y="2446328"/>
                </a:lnTo>
                <a:lnTo>
                  <a:pt x="4633362" y="2464263"/>
                </a:lnTo>
                <a:cubicBezTo>
                  <a:pt x="4159059" y="2784695"/>
                  <a:pt x="3587280" y="2971799"/>
                  <a:pt x="2971800" y="2971799"/>
                </a:cubicBezTo>
                <a:cubicBezTo>
                  <a:pt x="1433100" y="2971799"/>
                  <a:pt x="167529" y="1802397"/>
                  <a:pt x="15343" y="303849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rIns="457200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116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s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3E9B496-2C13-340E-B6D8-538926523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5" y="302671"/>
            <a:ext cx="4975317" cy="1718866"/>
          </a:xfrm>
          <a:noFill/>
        </p:spPr>
        <p:txBody>
          <a:bodyPr anchor="ctr"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ameo Placeholder 14">
            <a:extLst>
              <a:ext uri="{FF2B5EF4-FFF2-40B4-BE49-F238E27FC236}">
                <a16:creationId xmlns:a16="http://schemas.microsoft.com/office/drawing/2014/main" id="{6AE15E32-8FE1-44F5-5007-F4F6F7092FAE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" y="2257425"/>
            <a:ext cx="2729213" cy="38687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BC966E-86EE-5A51-853F-04DA175DA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584" r="12981"/>
          <a:stretch/>
        </p:blipFill>
        <p:spPr>
          <a:xfrm rot="5400000">
            <a:off x="10833506" y="522349"/>
            <a:ext cx="1880844" cy="836145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8B7364-AD62-0C6F-524B-877C2BA15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866" t="19120" r="10737" b="18721"/>
          <a:stretch/>
        </p:blipFill>
        <p:spPr>
          <a:xfrm rot="5400000" flipV="1">
            <a:off x="7139476" y="-2696065"/>
            <a:ext cx="1528767" cy="6920893"/>
          </a:xfrm>
          <a:custGeom>
            <a:avLst/>
            <a:gdLst>
              <a:gd name="connsiteX0" fmla="*/ 0 w 5396081"/>
              <a:gd name="connsiteY0" fmla="*/ 0 h 3663449"/>
              <a:gd name="connsiteX1" fmla="*/ 0 w 5396081"/>
              <a:gd name="connsiteY1" fmla="*/ 3663449 h 3663449"/>
              <a:gd name="connsiteX2" fmla="*/ 5396081 w 5396081"/>
              <a:gd name="connsiteY2" fmla="*/ 3663449 h 3663449"/>
              <a:gd name="connsiteX3" fmla="*/ 5396081 w 5396081"/>
              <a:gd name="connsiteY3" fmla="*/ 0 h 36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3663449">
                <a:moveTo>
                  <a:pt x="0" y="0"/>
                </a:moveTo>
                <a:lnTo>
                  <a:pt x="0" y="3663449"/>
                </a:lnTo>
                <a:lnTo>
                  <a:pt x="5396081" y="3663449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3DCC57B-5BD0-2180-B17E-073B93EE1E5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14676" y="2149475"/>
            <a:ext cx="2688336" cy="4450554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67C99D95-9F4C-147C-B1AF-9F9151F4F8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6877" y="2149475"/>
            <a:ext cx="5177425" cy="4471192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1FE3C-A31B-4063-8C01-892A6DAC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5AFBF-3099-4D3F-83D1-E1E9524B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BB6ED-2F4F-44F1-AAB3-8B81752A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DBBAB4-186D-45BC-AADB-ED7BE642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9CA739-9BC7-46CE-8DFC-42113D02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C2D76-CE1D-4388-B8BB-A9685916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A0EA3-91BC-4DAA-9E64-BCAE4BB3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6CBAFD-84E6-462C-AB4B-57271F1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049938-359A-4E02-B19C-4774715E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4D8EF-28A6-4CA4-BEDE-B15DA0B1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4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99862-1582-4677-AA8A-448CED5E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854C3-E3AD-48B2-AD1A-50F5871F0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93291-93D0-432A-89AF-C8EA8B2A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CE44F-3889-403A-ADE5-F60063E5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B4EC06-7E36-4770-8D31-385DF50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ACFDF-F267-42FA-8AD4-580C99B5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C70D1-0F76-44B8-A9D1-89931200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7B150C-27DE-4D34-AD6B-D94CE0B9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B0E341-3B5F-4982-85E4-B094019D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92A96F-4786-4D8F-A876-01781C02A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EFADB2-99DB-4270-83B0-B25E010F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4E4A3E-7C18-4F55-B692-1A94CA26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91A175-3DC4-4C1A-AA5E-CA45469F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6981F9-22EC-4C8C-AB85-41F5E00B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62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22254-5EA0-4CBB-841F-5DABC940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739646-F754-45C4-A4C9-95DA975D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845555-0D1F-4819-BB87-92A6DE05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7312AB-31BC-4667-8BB8-E7A2FE6A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2C59D2-651B-4B6C-9B80-5A132FE8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C65FCE-E96D-4D33-BF3F-E0465C8B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56006F-2CF2-48B9-9E33-BA10ED6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FB1A7-CE0E-4D1A-ACF2-CAE163C3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DD550-0C0D-42C4-9D69-3A805C24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DE3523-D489-47BB-B43F-B3078602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2D221-470F-487C-ADB7-BA2FA7B1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45A7EB-8BC5-4355-8BDA-4E9CCC67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C197D-2875-4BE0-89A3-4304DD2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8BE05-377C-43F5-9304-5B248BAC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9A991A-778A-4C8B-830B-956164633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396AA6-47C3-457E-93FD-8AC61195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40B92B-FD17-4D63-B765-3550CF6B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7C1551-333B-4B42-A17C-3B7A807C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40D6D-AB0C-4D45-9AF8-1609C10D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2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A4319-21FF-4178-93D8-5D34568A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856E6C-BC52-46AB-960F-54348E40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3AF0A-F723-4C7C-A75A-853230AD2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AB9E-06C8-4050-873E-3241A32D2912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D1E34-BAED-4295-840F-EFE7BC1F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E41DA-7484-410B-A05A-7D553D9B6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1355-CD42-47E3-A661-354786F3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9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nosmi.ru/inoblog/20201230/248852104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jpg"/><Relationship Id="rId4" Type="http://schemas.openxmlformats.org/officeDocument/2006/relationships/image" Target="../media/image11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536741-90E4-6225-DD69-53744E1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51" y="845753"/>
            <a:ext cx="8727381" cy="110540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по судоремонту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ameo Placeholder 3" descr="Cameo Placeholder">
            <a:extLst>
              <a:ext uri="{FF2B5EF4-FFF2-40B4-BE49-F238E27FC236}">
                <a16:creationId xmlns:a16="http://schemas.microsoft.com/office/drawing/2014/main" id="{B85CC39A-ED72-7A1D-6B95-8BBFCF6E8701}"/>
              </a:ext>
            </a:extLst>
          </p:cNvPr>
          <p:cNvPicPr>
            <a:picLocks noGrp="1"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>
            <p:ph type="media" sz="quarter" idx="26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026154"/>
            <a:ext cx="4211515" cy="53746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C4EA2-9742-4EE7-A518-9AB746E8EE7E}"/>
              </a:ext>
            </a:extLst>
          </p:cNvPr>
          <p:cNvSpPr txBox="1"/>
          <p:nvPr/>
        </p:nvSpPr>
        <p:spPr>
          <a:xfrm>
            <a:off x="5857792" y="409048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Выполнила студент </a:t>
            </a:r>
            <a:r>
              <a:rPr lang="en-US" dirty="0"/>
              <a:t>2</a:t>
            </a:r>
            <a:r>
              <a:rPr lang="ru-RU" dirty="0"/>
              <a:t> курса И – 22 группы</a:t>
            </a:r>
          </a:p>
          <a:p>
            <a:pPr algn="r"/>
            <a:r>
              <a:rPr lang="ru-RU" dirty="0" err="1"/>
              <a:t>Матеовосян</a:t>
            </a:r>
            <a:r>
              <a:rPr lang="ru-RU" dirty="0"/>
              <a:t>. Г. А. </a:t>
            </a:r>
          </a:p>
        </p:txBody>
      </p:sp>
    </p:spTree>
    <p:extLst>
      <p:ext uri="{BB962C8B-B14F-4D97-AF65-F5344CB8AC3E}">
        <p14:creationId xmlns:p14="http://schemas.microsoft.com/office/powerpoint/2010/main" val="27322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41EFF1-386A-46B5-AAE4-D6951D721334}"/>
              </a:ext>
            </a:extLst>
          </p:cNvPr>
          <p:cNvSpPr txBox="1"/>
          <p:nvPr/>
        </p:nvSpPr>
        <p:spPr>
          <a:xfrm>
            <a:off x="-208548" y="135886"/>
            <a:ext cx="9256295" cy="609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4.1.2. Требования к средствам и способам связи для информационного обмена между компонентами системы.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информационного обмена между компонентами системы должна быть организована локальная сеть. Разрабатываемая система функционирует на сервере, к которому имеют доступ пользователи этой программой по средствам локальной сети. 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4.1.3. Требования к характеристикам взаимосвязи создаваемой системы со смежными системами, требования к ее совместимости.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в Компании по судоремонту будет использоваться сотрудниками компании и внешними организациями, такие как работодатели или государственные органы.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Обмен данными между Компанией по судоремонту и внешними организациями и системами должен производиться путем передачи электронных документов и иной информации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4.1.4. Требования по диагностированию системы.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Диагностика и профилактика технических средств, проводится раз в месяц. Проверка целостности оборудования и нарушений проводится по мере необходимости. Проверка программного и аппаратного обеспечения проводится по мере необходимости.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CFC142-9747-4CF2-BC87-3B9C066516F9}"/>
              </a:ext>
            </a:extLst>
          </p:cNvPr>
          <p:cNvSpPr txBox="1"/>
          <p:nvPr/>
        </p:nvSpPr>
        <p:spPr>
          <a:xfrm>
            <a:off x="0" y="124759"/>
            <a:ext cx="12192000" cy="633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4.1.5. Перспективы системы, модернизация системы.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компании по судоремонту перспективы системы могут включать следующие направления модернизации: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Повышение организационно-технического уровня производства. Это позволит проводить комплексный ремонт в сокращённые сроки. 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Повышение производительности труда.  Необходимо обеспечить дальнейший уровень механизации ручного труда и сварочных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4.1.6. Требуемый режим работы персонала.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Требуемый режим работы персонала – полный рабочий день с 8:00 до 17:00,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субботу воскресенье выходной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Перерыв на обед — с 12:00 до 13:00 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4.1.7. Требования к надежности комплекса.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Необходимо, чтобы система обладала устойчивостью к отказам оборудования и программных систем, а также электропитания. Для надежной работы комплекса необходимы высоконадежные аппаратные и программные системы. Требования надежности должны быть регламентированы для следующих аварийных ситуаций: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 из строя аппаратных средств системы;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электроэнергии;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 из строя программных средств системы;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неверные действия персонала компании;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пожар, взрыв и т.п.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7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F397C9-3A6A-45AD-90D0-68347B0B2C84}"/>
              </a:ext>
            </a:extLst>
          </p:cNvPr>
          <p:cNvSpPr txBox="1"/>
          <p:nvPr/>
        </p:nvSpPr>
        <p:spPr>
          <a:xfrm>
            <a:off x="0" y="0"/>
            <a:ext cx="12063663" cy="670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 оценки и контроля показателей надежности на разных стадиях создания системы должны отвечать следующим особенностям: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многофункциональность;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сложные формы взаимосвязи систем комплекса;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существенная роль временных соотношений отказов отдельных систем комплекса;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разнообразные законы распределения среднего времени безотказной работы и восстановления.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563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4.1.8. Требования к численности и квалификации персонала программы и режимы его работы.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63980">
              <a:lnSpc>
                <a:spcPct val="107000"/>
              </a:lnSpc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6780">
              <a:lnSpc>
                <a:spcPct val="107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к численности и квалификации персонала для компании по судоремонту могут определяться в соответствии с размером производственной программы (портфелем заказов). 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6780">
              <a:lnSpc>
                <a:spcPct val="107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6780">
              <a:lnSpc>
                <a:spcPct val="107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Например, профессиональный стандарт «Специалист судоремонтного производства в области атомного флота» устанавливает следующие требования: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6780">
              <a:lnSpc>
                <a:spcPct val="107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к образованию и обучению: среднее профессиональное образование или высшее образование по программам бакалавриата.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63980">
              <a:lnSpc>
                <a:spcPct val="107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к опыту практической работы: для среднего профессионального образования — практический опыт работы не менее трёх лет на предыдущей должности.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4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7B93A2-F6AF-4842-A1DC-012B5F3C7E4A}"/>
              </a:ext>
            </a:extLst>
          </p:cNvPr>
          <p:cNvSpPr txBox="1"/>
          <p:nvPr/>
        </p:nvSpPr>
        <p:spPr>
          <a:xfrm>
            <a:off x="256673" y="491332"/>
            <a:ext cx="10635915" cy="5281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67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расчёте необходимой численности персонала также могут учитываться дополнительные факторы, такие как законодательство, специфика рабочей деятельности, состояние рынка труда.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4.1.9. Требования по безопасности системы.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монтаже, наладке, обслуживании, ремонте и эксплуатации аппаратных средств системы в качестве мер безопасности должны соблюдаться требования установленные: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СаНПиН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2.2.4/2.8056-96 «Электромагнитные излучения радиочастотного диапазона»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Р. 50377-92 (МЭК 950-86) «Безопасность оборудования информационной технологии, включая электрическое конторское оборудование»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27954-88 «Видеомониторы персональных вычислительных машин. Типы, основные параметры, общие технические требования»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27201-87 «Машины вычислительные электронные персональные. Типы, основные параметры, общие технические требования»</a:t>
            </a:r>
          </a:p>
          <a:p>
            <a:pPr marL="899160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4.1.10. Требования по эргономике и технической эстетике.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Видеотерминал должен соответствовать следующим требованиям: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системы должен быть понятным и удобным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Навигационные элементы должны быть выполнены в удобной для пользователя форме.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Приём управляющих команд и отображение результатов их исполнения должны выполняться в интерактивном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320480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21A08B-2CE3-4392-A0A8-90B86C782EE3}"/>
              </a:ext>
            </a:extLst>
          </p:cNvPr>
          <p:cNvSpPr txBox="1"/>
          <p:nvPr/>
        </p:nvSpPr>
        <p:spPr>
          <a:xfrm>
            <a:off x="-320843" y="419339"/>
            <a:ext cx="811730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4.1.11. Требования к эксплуатации, техническому обслуживанию, ремонту и хранению систем комплекса.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выделять время на обслуживание и профилактику аппаратных систем комплекса (1 день в месяц).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Сеть энергоснабжения должна иметь следующие параметры: напряжение – 220В; частота – 50Гц.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обслуживания и профилактики аппаратных систем комплекса необходимо привлечение инженера-электронщика либо специалиста по сетевым технологиям. Его образование должно быть исключительно высшее техническое, связанное с отладкой локальных или структурированных кабельных сетей. Специалист по плану должен уделять 1 день в месяц обслуживанию аппаратных систем комплекса, либо в случае непредвиденного выхода аппаратных систем из строя по заявке персонала компании.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 по сетевым технологиям с высшим образованием должен проводить обслуживание программных систем комплекса в следующих случаях: выход из строя программных систем; при неправильном использовании программных систем; по плану 1 день в месяц для проведения тестирования программных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411753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7B12D5-A302-49D0-A5FA-00A778C1EAFB}"/>
              </a:ext>
            </a:extLst>
          </p:cNvPr>
          <p:cNvSpPr txBox="1"/>
          <p:nvPr/>
        </p:nvSpPr>
        <p:spPr>
          <a:xfrm>
            <a:off x="0" y="322434"/>
            <a:ext cx="88392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4.1.12. Требования по сохранности информации.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Сохранность информации должна быть обеспечена в следующих случаях: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выход из строя аппаратных систем комплекса;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стихийные бедствия (пожар, наводнение, взрыв, землетрясение и т.п.);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хищение носителей информации, других систем комплекса;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 в программных средствах;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неверные действия сотрудников.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сохранности информации необходимо предусмотреть использование блоков бесперебойного питания для защиты данных от повреждения в случае отключения питания, для надёжного хранения данных необходимо производить ежедневное резервное копирование БД на несколько дисков, а также поскольку все манипуляции со структурой базы данных производятся посредством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сохранности информации при сбоях использовать её механизмы (транзакции).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выполнения операции отката и повышения надёжности хранения базы данных предусмотреть раздельное хранение двух дополнительных копий (с возможностью сохранения на различных физических носителях).</a:t>
            </a:r>
          </a:p>
        </p:txBody>
      </p:sp>
    </p:spTree>
    <p:extLst>
      <p:ext uri="{BB962C8B-B14F-4D97-AF65-F5344CB8AC3E}">
        <p14:creationId xmlns:p14="http://schemas.microsoft.com/office/powerpoint/2010/main" val="379612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8427BE-03AE-490B-A643-7956A20B958D}"/>
              </a:ext>
            </a:extLst>
          </p:cNvPr>
          <p:cNvSpPr txBox="1"/>
          <p:nvPr/>
        </p:nvSpPr>
        <p:spPr>
          <a:xfrm>
            <a:off x="0" y="452076"/>
            <a:ext cx="9144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4.1.13. Требования к средствам защиты от внешних воздействий.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Спецодежда - должна быть изготовлена из прочных материалов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глаз и лица - для защиты от воздействия твёрдых частиц</a:t>
            </a: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от падения с высоты - применение защитной каски с застёгнутым подбородочным ремнём</a:t>
            </a:r>
          </a:p>
          <a:p>
            <a:pPr marL="899160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4.1.14. Требования к защите информации от несанкционированного доступа.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работе с базой данных, необходимо, чтобы она была защищена от попыток изменения и разрушения. Система нуждается в защите информации от несанкционированного доступа. ИС защищается паролем. Существует три вида доступа: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Полный доступ.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Этот уровень доступа позволяет пользователю вносить изменения в базу данных, удалять и создавать записи.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 только для чтения.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Пользователь с таким уровнем доступа может просматривать данные, но не может их изменять.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Частичный доступ.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Пользователь с этим уровнем доступа может выполнять ограниченный набор действий, например, изменять только определённые поля в записях.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4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C033E8-E20B-45C5-81D0-25E1AAEC5E5B}"/>
              </a:ext>
            </a:extLst>
          </p:cNvPr>
          <p:cNvSpPr txBox="1"/>
          <p:nvPr/>
        </p:nvSpPr>
        <p:spPr>
          <a:xfrm>
            <a:off x="0" y="176463"/>
            <a:ext cx="9144000" cy="597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/>
            <a:r>
              <a:rPr lang="ru-RU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4.1.15. Требования по стандартизации и унификации.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системы необходимо использовать программные и аппаратные средства, которые будут удобны в рамках комплекса.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будет храниться в формате Microsoft Access (</a:t>
            </a:r>
            <a:r>
              <a:rPr lang="ru-RU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mdb</a:t>
            </a: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-файл). После внесения изменений все данные будут сохраняться в этом же файле.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системы будет создан на основе стандартных элементов операционной системы Windows. Для обозначения различных объектов базы данных будут использоваться пиктограммы, принятые в Microsoft Access.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ru-RU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4.2.    Требования по стандартизации и унификации.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4.2.1 Перечень функций, подлежащих автоматизации: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Подсистема загрузки базы данных:</a:t>
            </a:r>
            <a:endParaRPr lang="ru-RU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 запуск Microsoft Access, загрузку базы данных. Последовательно считывает информацию о существующих в БД объектах и их свойствах, о заданных между объектами связях. Полученная информация размещается во внутренних структурах данных: однонаправленных списках. Предусмотреть три различных списка: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объектов БД (содержит уникальный идентификатор объекта, имя объекта, его тип);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связей БД (содержит идентификаторы связанных объектов, тип связи);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пустых ссылок БД (содержит идентификатор связанного объекта, имя адресуемого объекта, отсутствующего в БД, тип связи).</a:t>
            </a: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списки позволяют эффективно обрабатывать и использовать информацию о связях и свойствах объектов в базе данных. Они обеспечивают быстрый доступ к необходимой информации и упрощают процесс работы с данными</a:t>
            </a:r>
            <a:r>
              <a:rPr lang="ru-RU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6F4F12-2EC6-4C81-9BE8-3021BA26937E}"/>
              </a:ext>
            </a:extLst>
          </p:cNvPr>
          <p:cNvSpPr txBox="1"/>
          <p:nvPr/>
        </p:nvSpPr>
        <p:spPr>
          <a:xfrm>
            <a:off x="112295" y="55567"/>
            <a:ext cx="8999621" cy="474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видам обеспечения.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4.3.1. Требования к информационному обеспечению.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обеспечение программы включает в себя базу данных (внутри машинное обеспечение), а также входные, внутренние и выходные документы.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Входная информация состоит из: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учёта и контроля 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запроса сотрудника 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Выходная информация представлена: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изменениями в объектах базы данных;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файлом формата (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mdb</a:t>
            </a: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 внесёнными в него изменениями;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отчётом о введённой информации.</a:t>
            </a:r>
            <a:endParaRPr lang="ru-RU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/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4.3.2. Требования к лингвистическому обеспечению.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/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Шрифт ввода-вывода данных - кириллица;</a:t>
            </a:r>
          </a:p>
          <a:p>
            <a:pPr marL="914400"/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 интерфейс должен соответствовать следующим требованиям:</a:t>
            </a:r>
          </a:p>
          <a:p>
            <a:pPr marL="914400"/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Эффективные интерфейсы должны быть очевидными и внушать своему пользователю чувство контроля. Необходимо, чтобы пользователь мог одним взглядом окинуть весь спектр своих возможностей, понять, как достичь своих целей и выполнить работу.</a:t>
            </a:r>
          </a:p>
          <a:p>
            <a:pPr marL="914400"/>
            <a:r>
              <a:rPr lang="ru-RU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Эффективные интерфейсы не должны беспокоить пользователя внутренним взаимодействием с системой. Необходимо бережное и непрерывное сохранение работы, с предоставлением пользователю возможности отменять любые действия в любое время.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36D8B-9463-40C8-AB73-F62F18606792}"/>
              </a:ext>
            </a:extLst>
          </p:cNvPr>
          <p:cNvSpPr txBox="1"/>
          <p:nvPr/>
        </p:nvSpPr>
        <p:spPr>
          <a:xfrm>
            <a:off x="513346" y="4798404"/>
            <a:ext cx="12304295" cy="2012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/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4.3.3. Требования к программному обеспечению.</a:t>
            </a:r>
            <a:endParaRPr lang="ru-RU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 учёта и контроля Пенсионного фонда требует для своей работы установки следующего ПО: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сервере ИС учёта и контроля должны быть установлены: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система: Microsoft Windows Server 2000/2003/2008/2012.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СУБД Microsoft SQL Server 2000/2005/2008/2012 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рабочей станции пользователя необходимо установить: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система: Microsoft Windows 2000/XP/Vista/7/8/10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 учёта и контроля 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7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A83DC0-30AA-4F47-9C79-DE20B773BB06}"/>
              </a:ext>
            </a:extLst>
          </p:cNvPr>
          <p:cNvSpPr txBox="1"/>
          <p:nvPr/>
        </p:nvSpPr>
        <p:spPr>
          <a:xfrm>
            <a:off x="95250" y="91440"/>
            <a:ext cx="12001500" cy="6864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4.3.4. Требования к техническому обеспечению.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/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функционирования ИС необходимо: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локальная вычислительная сеть на основе протокола TCP/IP с пропускной способностью 10/100 Мбит/с.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 должен удовлетворять следующим минимальным требованиям: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Celeron-500MHz или аналогичный,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более оперативной памяти;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 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жесткий диск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 – SVGA;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Клавиатура - 101/102 клавиши;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Манипулятор типа «мышь».</a:t>
            </a:r>
          </a:p>
          <a:p>
            <a:pPr marL="899160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4.3.5 Требования к методическому обеспечению.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методическому обеспечению для компании по судоремонту включают систематизацию вопросов ремонта и обслуживания малых судов, а также установление общих требований к инфраструктуре и оборудованию для ремонта и сервисного обслуживания малых судов.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Состав и содержание работ по созданию системы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Эскизный проект.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1.1. Разработка предварительных проектных решений по системе и её частям.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Технический проект.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 Разработка проектных решений по системе и её частям.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 Разработка документации и её части.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Рабочая документация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3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E2B5B4D-2D37-285C-E849-177859C2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83" y="139115"/>
            <a:ext cx="6214902" cy="1349405"/>
          </a:xfrm>
        </p:spPr>
        <p:txBody>
          <a:bodyPr/>
          <a:lstStyle/>
          <a:p>
            <a:r>
              <a:rPr lang="ru-RU" sz="1800" dirty="0"/>
              <a:t>.</a:t>
            </a:r>
            <a:endParaRPr lang="en-US" sz="18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E6435F-2FDA-FA4E-4962-219DA3B085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583" y="2112319"/>
            <a:ext cx="5522974" cy="1805558"/>
          </a:xfrm>
        </p:spPr>
        <p:txBody>
          <a:bodyPr/>
          <a:lstStyle/>
          <a:p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Судоремонтная компания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— это предприятие, которое занимается ремонтом и техническим обслуживанием судов.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581F4-6E5D-DA5E-F7DE-3A7D7292B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Cameo Placeholder 3">
            <a:extLst>
              <a:ext uri="{FF2B5EF4-FFF2-40B4-BE49-F238E27FC236}">
                <a16:creationId xmlns:a16="http://schemas.microsoft.com/office/drawing/2014/main" id="{832AF122-CCEF-D974-BF40-1AA20A59FE63}"/>
              </a:ext>
            </a:extLst>
          </p:cNvPr>
          <p:cNvPicPr>
            <a:picLocks noGrp="1"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>
            <p:ph type="media" sz="quarter" idx="13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581775" y="0"/>
            <a:ext cx="5610223" cy="6858000"/>
          </a:xfrm>
        </p:spPr>
      </p:pic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077678E-FE27-7DB8-3EA6-E17FBE550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78521" y="4530903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5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422F1A-790E-4491-BFB4-994268156324}"/>
              </a:ext>
            </a:extLst>
          </p:cNvPr>
          <p:cNvSpPr txBox="1"/>
          <p:nvPr/>
        </p:nvSpPr>
        <p:spPr>
          <a:xfrm>
            <a:off x="213360" y="198120"/>
            <a:ext cx="10942320" cy="6174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 Разработка или адаптация программ.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Ввод в действие.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Проведение предварительных испытаний.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Порядок контроля и приемки системы.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 контроль и приемку результатов работ на каждой стадии создания системы в соответствии с разделом 5.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третьем этапе принимается финальная версия программного продукта.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Остальные результаты работ передаются в виде документов.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принять этап, необходимо рассмотреть и оценить объём выполненных работ и представленную техническую документацию в соответствии с требованиями технического задания.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Ответственность за организацию и проведение приёмки системы несёт заказчик. Система принимается после того, как приняты все её задачи. Для этого необходимо предоставить обеспечение материальной частью (технические средства), проектной документацией и специально выделенным персоналом.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Заказчик должен представить систему ведомственной приемочной комиссии и обеспечить нормальные условия работы этой комиссии в соответствии с программой приёмки.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Завершающим этапом при приёмке системы должно быть составление акта приёмки.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7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B00C52-6D1D-49A2-A619-144763F6E647}"/>
              </a:ext>
            </a:extLst>
          </p:cNvPr>
          <p:cNvSpPr txBox="1"/>
          <p:nvPr/>
        </p:nvSpPr>
        <p:spPr>
          <a:xfrm>
            <a:off x="533400" y="873524"/>
            <a:ext cx="6096000" cy="327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Требования к составу и содержанию работ по подготовке объекта автоматизации к вводу системы в действие.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/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обеспечения готовности объекта к вводу системы в действие провести комплекс мероприятий: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приобрести компоненты технического и программного обеспечения, заключить договора на их лицензионное использование;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завершить работы по установке технических средств;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обучение пользователей.</a:t>
            </a:r>
          </a:p>
          <a:p>
            <a:pPr indent="449580"/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Требования к документированию.</a:t>
            </a:r>
            <a:endParaRPr lang="ru-RU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678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Проектная документация должна быть разработана в формате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  <a:r>
              <a:rPr lang="ru-RU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5000"/>
              </a:lnSpc>
              <a:spcAft>
                <a:spcPts val="800"/>
              </a:spcAft>
            </a:pPr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Список источников.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ГОСТ 34.602-89 и ГОСТ 19.201-78</a:t>
            </a:r>
          </a:p>
        </p:txBody>
      </p:sp>
    </p:spTree>
    <p:extLst>
      <p:ext uri="{BB962C8B-B14F-4D97-AF65-F5344CB8AC3E}">
        <p14:creationId xmlns:p14="http://schemas.microsoft.com/office/powerpoint/2010/main" val="398880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17ECB9-F640-4360-9A9C-E902DA8F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089118"/>
            <a:ext cx="9570720" cy="5646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3EFDE-711D-4F56-9FDE-333E4BCC79D0}"/>
              </a:ext>
            </a:extLst>
          </p:cNvPr>
          <p:cNvSpPr txBox="1"/>
          <p:nvPr/>
        </p:nvSpPr>
        <p:spPr>
          <a:xfrm>
            <a:off x="2804160" y="335280"/>
            <a:ext cx="54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Инфологическая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438373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B77BF7-6094-4F4F-A278-5E309C4F5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55"/>
          <a:stretch/>
        </p:blipFill>
        <p:spPr>
          <a:xfrm>
            <a:off x="2246718" y="995680"/>
            <a:ext cx="7991023" cy="576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597B12-DA88-4EAE-8E9E-4BEBE9619298}"/>
              </a:ext>
            </a:extLst>
          </p:cNvPr>
          <p:cNvSpPr txBox="1"/>
          <p:nvPr/>
        </p:nvSpPr>
        <p:spPr>
          <a:xfrm>
            <a:off x="3027680" y="261441"/>
            <a:ext cx="573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EPC </a:t>
            </a:r>
            <a:r>
              <a:rPr lang="ru-RU" sz="4400" dirty="0">
                <a:solidFill>
                  <a:schemeClr val="bg1"/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2663735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BEFC27-4636-4276-AA6A-8E6275BD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44"/>
          <a:stretch/>
        </p:blipFill>
        <p:spPr>
          <a:xfrm>
            <a:off x="356959" y="1280160"/>
            <a:ext cx="1170666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35F23E-4D2C-4F2F-8F4B-83691CCCB43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24" y="1270740"/>
            <a:ext cx="8840152" cy="55872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AF8B8-5CEE-43B6-98D6-CC3B32F9384C}"/>
              </a:ext>
            </a:extLst>
          </p:cNvPr>
          <p:cNvSpPr txBox="1"/>
          <p:nvPr/>
        </p:nvSpPr>
        <p:spPr>
          <a:xfrm>
            <a:off x="3962400" y="182880"/>
            <a:ext cx="4104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UML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6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01F271-BF4D-437D-B125-996AA58E8328}"/>
              </a:ext>
            </a:extLst>
          </p:cNvPr>
          <p:cNvSpPr txBox="1"/>
          <p:nvPr/>
        </p:nvSpPr>
        <p:spPr>
          <a:xfrm>
            <a:off x="243840" y="1464147"/>
            <a:ext cx="8869680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(</a:t>
            </a:r>
            <a:r>
              <a:rPr lang="en-US" sz="24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24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240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klient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ФИО, Паспорт, Дата рождение, Номер телефона, Оплата услуги.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zayvki</a:t>
            </a: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Заявка (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zayavki</a:t>
            </a:r>
            <a:r>
              <a:rPr lang="ru-RU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Номер, Данные, Сумма, Дата)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Бригадир (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brigadira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ФИО, Должность, Паспорт, Зарплата. Выдача зарплаты,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brigada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Бригада (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brigada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Кол-во людей, Срок выполнения работы, Наименование компании, Зарплата,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sudno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Судно (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sudno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Наименование, Степень ущерба, Срок возврата, Стоимость, Документы,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A80BE-8FF4-4C86-AD4D-24DD9D588EFF}"/>
              </a:ext>
            </a:extLst>
          </p:cNvPr>
          <p:cNvSpPr txBox="1"/>
          <p:nvPr/>
        </p:nvSpPr>
        <p:spPr>
          <a:xfrm>
            <a:off x="1127760" y="611386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Нормализация 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1832527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A4448F-A143-4EC8-9D33-E5479957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1323113"/>
            <a:ext cx="7735380" cy="4582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7D753-7C0F-4E24-A2AB-CD7BC46980F8}"/>
              </a:ext>
            </a:extLst>
          </p:cNvPr>
          <p:cNvSpPr txBox="1"/>
          <p:nvPr/>
        </p:nvSpPr>
        <p:spPr>
          <a:xfrm>
            <a:off x="2465408" y="185195"/>
            <a:ext cx="600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Датологическое</a:t>
            </a:r>
            <a:r>
              <a:rPr lang="ru-RU" dirty="0">
                <a:solidFill>
                  <a:schemeClr val="bg1"/>
                </a:solidFill>
              </a:rPr>
              <a:t> проектирование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Сущнисть</a:t>
            </a:r>
            <a:r>
              <a:rPr lang="ru-RU" dirty="0">
                <a:solidFill>
                  <a:schemeClr val="bg1"/>
                </a:solidFill>
              </a:rPr>
              <a:t> Клиент</a:t>
            </a:r>
          </a:p>
        </p:txBody>
      </p:sp>
    </p:spTree>
    <p:extLst>
      <p:ext uri="{BB962C8B-B14F-4D97-AF65-F5344CB8AC3E}">
        <p14:creationId xmlns:p14="http://schemas.microsoft.com/office/powerpoint/2010/main" val="191383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280B8C-B84C-4836-BA84-AA740B9F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1290339"/>
            <a:ext cx="7754432" cy="4277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DDAE10-EB63-4D0F-9DCF-EDFC66550808}"/>
              </a:ext>
            </a:extLst>
          </p:cNvPr>
          <p:cNvSpPr txBox="1"/>
          <p:nvPr/>
        </p:nvSpPr>
        <p:spPr>
          <a:xfrm>
            <a:off x="2121061" y="400252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Датологическое</a:t>
            </a:r>
            <a:r>
              <a:rPr lang="ru-RU" dirty="0">
                <a:solidFill>
                  <a:schemeClr val="bg1"/>
                </a:solidFill>
              </a:rPr>
              <a:t> проектирование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Сущнисть</a:t>
            </a:r>
            <a:r>
              <a:rPr lang="ru-RU" dirty="0">
                <a:solidFill>
                  <a:schemeClr val="bg1"/>
                </a:solidFill>
              </a:rPr>
              <a:t> Заявка</a:t>
            </a:r>
          </a:p>
        </p:txBody>
      </p:sp>
    </p:spTree>
    <p:extLst>
      <p:ext uri="{BB962C8B-B14F-4D97-AF65-F5344CB8AC3E}">
        <p14:creationId xmlns:p14="http://schemas.microsoft.com/office/powerpoint/2010/main" val="422687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DB673A-5978-430C-A761-557D62871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79" y="1142681"/>
            <a:ext cx="7287642" cy="457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2F9042-74F1-45DF-B9A7-54312EC75EC3}"/>
              </a:ext>
            </a:extLst>
          </p:cNvPr>
          <p:cNvSpPr txBox="1"/>
          <p:nvPr/>
        </p:nvSpPr>
        <p:spPr>
          <a:xfrm>
            <a:off x="2306256" y="36552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Датологическое</a:t>
            </a:r>
            <a:r>
              <a:rPr lang="ru-RU" dirty="0">
                <a:solidFill>
                  <a:schemeClr val="bg1"/>
                </a:solidFill>
              </a:rPr>
              <a:t> проектирование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Сущнисть</a:t>
            </a:r>
            <a:r>
              <a:rPr lang="ru-RU" dirty="0">
                <a:solidFill>
                  <a:schemeClr val="bg1"/>
                </a:solidFill>
              </a:rPr>
              <a:t> Бригадир</a:t>
            </a:r>
          </a:p>
        </p:txBody>
      </p:sp>
    </p:spTree>
    <p:extLst>
      <p:ext uri="{BB962C8B-B14F-4D97-AF65-F5344CB8AC3E}">
        <p14:creationId xmlns:p14="http://schemas.microsoft.com/office/powerpoint/2010/main" val="1355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F26C8D2-5285-B290-FE68-8317F808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7" y="710685"/>
            <a:ext cx="6141006" cy="114262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функции судоремонтного завода: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7E1A8-2473-11AD-9301-A7A844FFC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Cameo Placeholder 3" descr="Cameo Placeholder&#10;">
            <a:extLst>
              <a:ext uri="{FF2B5EF4-FFF2-40B4-BE49-F238E27FC236}">
                <a16:creationId xmlns:a16="http://schemas.microsoft.com/office/drawing/2014/main" id="{7051BB95-DB2F-69CF-D7D7-2942001F4A6F}"/>
              </a:ext>
            </a:extLst>
          </p:cNvPr>
          <p:cNvPicPr>
            <a:picLocks noGrp="1"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>
            <p:ph type="media" sz="quarter" idx="27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656" y="343089"/>
            <a:ext cx="4657344" cy="5943600"/>
          </a:xfrm>
        </p:spPr>
      </p:pic>
      <p:sp>
        <p:nvSpPr>
          <p:cNvPr id="8" name="Freeform 20">
            <a:extLst>
              <a:ext uri="{FF2B5EF4-FFF2-40B4-BE49-F238E27FC236}">
                <a16:creationId xmlns:a16="http://schemas.microsoft.com/office/drawing/2014/main" id="{CA6ECA8E-132A-32DF-6E9D-90B02A78E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79571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1A25EDC-3970-1F6A-E84D-1F074EE9B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29355" y="5715378"/>
            <a:ext cx="5262645" cy="1142622"/>
          </a:xfrm>
          <a:custGeom>
            <a:avLst/>
            <a:gdLst>
              <a:gd name="connsiteX0" fmla="*/ 1079662 w 5262645"/>
              <a:gd name="connsiteY0" fmla="*/ 1109493 h 1142622"/>
              <a:gd name="connsiteX1" fmla="*/ 855172 w 5262645"/>
              <a:gd name="connsiteY1" fmla="*/ 1133506 h 1142622"/>
              <a:gd name="connsiteX2" fmla="*/ 821620 w 5262645"/>
              <a:gd name="connsiteY2" fmla="*/ 1142622 h 1142622"/>
              <a:gd name="connsiteX3" fmla="*/ 1303731 w 5262645"/>
              <a:gd name="connsiteY3" fmla="*/ 1142622 h 1142622"/>
              <a:gd name="connsiteX4" fmla="*/ 1208942 w 5262645"/>
              <a:gd name="connsiteY4" fmla="*/ 1120248 h 1142622"/>
              <a:gd name="connsiteX5" fmla="*/ 1079662 w 5262645"/>
              <a:gd name="connsiteY5" fmla="*/ 1109493 h 1142622"/>
              <a:gd name="connsiteX6" fmla="*/ 3454425 w 5262645"/>
              <a:gd name="connsiteY6" fmla="*/ 1103179 h 1142622"/>
              <a:gd name="connsiteX7" fmla="*/ 3295648 w 5262645"/>
              <a:gd name="connsiteY7" fmla="*/ 1122856 h 1142622"/>
              <a:gd name="connsiteX8" fmla="*/ 3220251 w 5262645"/>
              <a:gd name="connsiteY8" fmla="*/ 1142622 h 1142622"/>
              <a:gd name="connsiteX9" fmla="*/ 3863985 w 5262645"/>
              <a:gd name="connsiteY9" fmla="*/ 1142622 h 1142622"/>
              <a:gd name="connsiteX10" fmla="*/ 3860226 w 5262645"/>
              <a:gd name="connsiteY10" fmla="*/ 1141212 h 1142622"/>
              <a:gd name="connsiteX11" fmla="*/ 3454425 w 5262645"/>
              <a:gd name="connsiteY11" fmla="*/ 1103179 h 1142622"/>
              <a:gd name="connsiteX12" fmla="*/ 1044551 w 5262645"/>
              <a:gd name="connsiteY12" fmla="*/ 969975 h 1142622"/>
              <a:gd name="connsiteX13" fmla="*/ 433352 w 5262645"/>
              <a:gd name="connsiteY13" fmla="*/ 1137173 h 1142622"/>
              <a:gd name="connsiteX14" fmla="*/ 423744 w 5262645"/>
              <a:gd name="connsiteY14" fmla="*/ 1142622 h 1142622"/>
              <a:gd name="connsiteX15" fmla="*/ 524675 w 5262645"/>
              <a:gd name="connsiteY15" fmla="*/ 1142622 h 1142622"/>
              <a:gd name="connsiteX16" fmla="*/ 575706 w 5262645"/>
              <a:gd name="connsiteY16" fmla="*/ 1118240 h 1142622"/>
              <a:gd name="connsiteX17" fmla="*/ 1041474 w 5262645"/>
              <a:gd name="connsiteY17" fmla="*/ 1013559 h 1142622"/>
              <a:gd name="connsiteX18" fmla="*/ 1420129 w 5262645"/>
              <a:gd name="connsiteY18" fmla="*/ 1100892 h 1142622"/>
              <a:gd name="connsiteX19" fmla="*/ 1493597 w 5262645"/>
              <a:gd name="connsiteY19" fmla="*/ 1142622 h 1142622"/>
              <a:gd name="connsiteX20" fmla="*/ 1576930 w 5262645"/>
              <a:gd name="connsiteY20" fmla="*/ 1142622 h 1142622"/>
              <a:gd name="connsiteX21" fmla="*/ 1562430 w 5262645"/>
              <a:gd name="connsiteY21" fmla="*/ 1132917 h 1142622"/>
              <a:gd name="connsiteX22" fmla="*/ 1044551 w 5262645"/>
              <a:gd name="connsiteY22" fmla="*/ 969975 h 1142622"/>
              <a:gd name="connsiteX23" fmla="*/ 3650150 w 5262645"/>
              <a:gd name="connsiteY23" fmla="*/ 965819 h 1142622"/>
              <a:gd name="connsiteX24" fmla="*/ 3534481 w 5262645"/>
              <a:gd name="connsiteY24" fmla="*/ 967300 h 1142622"/>
              <a:gd name="connsiteX25" fmla="*/ 3044771 w 5262645"/>
              <a:gd name="connsiteY25" fmla="*/ 1088916 h 1142622"/>
              <a:gd name="connsiteX26" fmla="*/ 2912547 w 5262645"/>
              <a:gd name="connsiteY26" fmla="*/ 1142622 h 1142622"/>
              <a:gd name="connsiteX27" fmla="*/ 3030795 w 5262645"/>
              <a:gd name="connsiteY27" fmla="*/ 1142622 h 1142622"/>
              <a:gd name="connsiteX28" fmla="*/ 3061076 w 5262645"/>
              <a:gd name="connsiteY28" fmla="*/ 1130274 h 1142622"/>
              <a:gd name="connsiteX29" fmla="*/ 3537982 w 5262645"/>
              <a:gd name="connsiteY29" fmla="*/ 1011020 h 1142622"/>
              <a:gd name="connsiteX30" fmla="*/ 4111111 w 5262645"/>
              <a:gd name="connsiteY30" fmla="*/ 1109521 h 1142622"/>
              <a:gd name="connsiteX31" fmla="*/ 4162537 w 5262645"/>
              <a:gd name="connsiteY31" fmla="*/ 1142622 h 1142622"/>
              <a:gd name="connsiteX32" fmla="*/ 4242429 w 5262645"/>
              <a:gd name="connsiteY32" fmla="*/ 1142622 h 1142622"/>
              <a:gd name="connsiteX33" fmla="*/ 4132194 w 5262645"/>
              <a:gd name="connsiteY33" fmla="*/ 1071305 h 1142622"/>
              <a:gd name="connsiteX34" fmla="*/ 3650150 w 5262645"/>
              <a:gd name="connsiteY34" fmla="*/ 965819 h 1142622"/>
              <a:gd name="connsiteX35" fmla="*/ 1013752 w 5262645"/>
              <a:gd name="connsiteY35" fmla="*/ 829860 h 1142622"/>
              <a:gd name="connsiteX36" fmla="*/ 236858 w 5262645"/>
              <a:gd name="connsiteY36" fmla="*/ 1084037 h 1142622"/>
              <a:gd name="connsiteX37" fmla="*/ 147702 w 5262645"/>
              <a:gd name="connsiteY37" fmla="*/ 1142622 h 1142622"/>
              <a:gd name="connsiteX38" fmla="*/ 229307 w 5262645"/>
              <a:gd name="connsiteY38" fmla="*/ 1142622 h 1142622"/>
              <a:gd name="connsiteX39" fmla="*/ 258446 w 5262645"/>
              <a:gd name="connsiteY39" fmla="*/ 1123426 h 1142622"/>
              <a:gd name="connsiteX40" fmla="*/ 1010073 w 5262645"/>
              <a:gd name="connsiteY40" fmla="*/ 874409 h 1142622"/>
              <a:gd name="connsiteX41" fmla="*/ 1530568 w 5262645"/>
              <a:gd name="connsiteY41" fmla="*/ 1036169 h 1142622"/>
              <a:gd name="connsiteX42" fmla="*/ 1635534 w 5262645"/>
              <a:gd name="connsiteY42" fmla="*/ 1108259 h 1142622"/>
              <a:gd name="connsiteX43" fmla="*/ 1686407 w 5262645"/>
              <a:gd name="connsiteY43" fmla="*/ 1142622 h 1142622"/>
              <a:gd name="connsiteX44" fmla="*/ 1764171 w 5262645"/>
              <a:gd name="connsiteY44" fmla="*/ 1142622 h 1142622"/>
              <a:gd name="connsiteX45" fmla="*/ 1660797 w 5262645"/>
              <a:gd name="connsiteY45" fmla="*/ 1072659 h 1142622"/>
              <a:gd name="connsiteX46" fmla="*/ 1555330 w 5262645"/>
              <a:gd name="connsiteY46" fmla="*/ 999867 h 1142622"/>
              <a:gd name="connsiteX47" fmla="*/ 1013752 w 5262645"/>
              <a:gd name="connsiteY47" fmla="*/ 829860 h 1142622"/>
              <a:gd name="connsiteX48" fmla="*/ 3736369 w 5262645"/>
              <a:gd name="connsiteY48" fmla="*/ 829169 h 1142622"/>
              <a:gd name="connsiteX49" fmla="*/ 3615477 w 5262645"/>
              <a:gd name="connsiteY49" fmla="*/ 830770 h 1142622"/>
              <a:gd name="connsiteX50" fmla="*/ 2939528 w 5262645"/>
              <a:gd name="connsiteY50" fmla="*/ 1025711 h 1142622"/>
              <a:gd name="connsiteX51" fmla="*/ 2752317 w 5262645"/>
              <a:gd name="connsiteY51" fmla="*/ 1101740 h 1142622"/>
              <a:gd name="connsiteX52" fmla="*/ 2632490 w 5262645"/>
              <a:gd name="connsiteY52" fmla="*/ 1142622 h 1142622"/>
              <a:gd name="connsiteX53" fmla="*/ 2788505 w 5262645"/>
              <a:gd name="connsiteY53" fmla="*/ 1142622 h 1142622"/>
              <a:gd name="connsiteX54" fmla="*/ 2962485 w 5262645"/>
              <a:gd name="connsiteY54" fmla="*/ 1071984 h 1142622"/>
              <a:gd name="connsiteX55" fmla="*/ 3623003 w 5262645"/>
              <a:gd name="connsiteY55" fmla="*/ 880108 h 1142622"/>
              <a:gd name="connsiteX56" fmla="*/ 4368179 w 5262645"/>
              <a:gd name="connsiteY56" fmla="*/ 1076061 h 1142622"/>
              <a:gd name="connsiteX57" fmla="*/ 4432352 w 5262645"/>
              <a:gd name="connsiteY57" fmla="*/ 1142622 h 1142622"/>
              <a:gd name="connsiteX58" fmla="*/ 4494589 w 5262645"/>
              <a:gd name="connsiteY58" fmla="*/ 1142622 h 1142622"/>
              <a:gd name="connsiteX59" fmla="*/ 4392490 w 5262645"/>
              <a:gd name="connsiteY59" fmla="*/ 1036894 h 1142622"/>
              <a:gd name="connsiteX60" fmla="*/ 3736369 w 5262645"/>
              <a:gd name="connsiteY60" fmla="*/ 829169 h 1142622"/>
              <a:gd name="connsiteX61" fmla="*/ 980938 w 5262645"/>
              <a:gd name="connsiteY61" fmla="*/ 690946 h 1142622"/>
              <a:gd name="connsiteX62" fmla="*/ 22523 w 5262645"/>
              <a:gd name="connsiteY62" fmla="*/ 1054831 h 1142622"/>
              <a:gd name="connsiteX63" fmla="*/ 0 w 5262645"/>
              <a:gd name="connsiteY63" fmla="*/ 1071570 h 1142622"/>
              <a:gd name="connsiteX64" fmla="*/ 0 w 5262645"/>
              <a:gd name="connsiteY64" fmla="*/ 1136555 h 1142622"/>
              <a:gd name="connsiteX65" fmla="*/ 52579 w 5262645"/>
              <a:gd name="connsiteY65" fmla="*/ 1097630 h 1142622"/>
              <a:gd name="connsiteX66" fmla="*/ 981469 w 5262645"/>
              <a:gd name="connsiteY66" fmla="*/ 741578 h 1142622"/>
              <a:gd name="connsiteX67" fmla="*/ 1525962 w 5262645"/>
              <a:gd name="connsiteY67" fmla="*/ 909860 h 1142622"/>
              <a:gd name="connsiteX68" fmla="*/ 1636065 w 5262645"/>
              <a:gd name="connsiteY68" fmla="*/ 984650 h 1142622"/>
              <a:gd name="connsiteX69" fmla="*/ 1768868 w 5262645"/>
              <a:gd name="connsiteY69" fmla="*/ 1074298 h 1142622"/>
              <a:gd name="connsiteX70" fmla="*/ 1884590 w 5262645"/>
              <a:gd name="connsiteY70" fmla="*/ 1142622 h 1142622"/>
              <a:gd name="connsiteX71" fmla="*/ 1995028 w 5262645"/>
              <a:gd name="connsiteY71" fmla="*/ 1142622 h 1142622"/>
              <a:gd name="connsiteX72" fmla="*/ 1919556 w 5262645"/>
              <a:gd name="connsiteY72" fmla="*/ 1109424 h 1142622"/>
              <a:gd name="connsiteX73" fmla="*/ 1657307 w 5262645"/>
              <a:gd name="connsiteY73" fmla="*/ 943427 h 1142622"/>
              <a:gd name="connsiteX74" fmla="*/ 1546098 w 5262645"/>
              <a:gd name="connsiteY74" fmla="*/ 867831 h 1142622"/>
              <a:gd name="connsiteX75" fmla="*/ 980938 w 5262645"/>
              <a:gd name="connsiteY75" fmla="*/ 690946 h 1142622"/>
              <a:gd name="connsiteX76" fmla="*/ 949119 w 5262645"/>
              <a:gd name="connsiteY76" fmla="*/ 551351 h 1142622"/>
              <a:gd name="connsiteX77" fmla="*/ 104610 w 5262645"/>
              <a:gd name="connsiteY77" fmla="*/ 830205 h 1142622"/>
              <a:gd name="connsiteX78" fmla="*/ 0 w 5262645"/>
              <a:gd name="connsiteY78" fmla="*/ 899395 h 1142622"/>
              <a:gd name="connsiteX79" fmla="*/ 0 w 5262645"/>
              <a:gd name="connsiteY79" fmla="*/ 956469 h 1142622"/>
              <a:gd name="connsiteX80" fmla="*/ 127858 w 5262645"/>
              <a:gd name="connsiteY80" fmla="*/ 871762 h 1142622"/>
              <a:gd name="connsiteX81" fmla="*/ 946856 w 5262645"/>
              <a:gd name="connsiteY81" fmla="*/ 598209 h 1142622"/>
              <a:gd name="connsiteX82" fmla="*/ 1514838 w 5262645"/>
              <a:gd name="connsiteY82" fmla="*/ 773853 h 1142622"/>
              <a:gd name="connsiteX83" fmla="*/ 1629475 w 5262645"/>
              <a:gd name="connsiteY83" fmla="*/ 851249 h 1142622"/>
              <a:gd name="connsiteX84" fmla="*/ 2222942 w 5262645"/>
              <a:gd name="connsiteY84" fmla="*/ 1130727 h 1142622"/>
              <a:gd name="connsiteX85" fmla="*/ 3010780 w 5262645"/>
              <a:gd name="connsiteY85" fmla="*/ 939176 h 1142622"/>
              <a:gd name="connsiteX86" fmla="*/ 3699898 w 5262645"/>
              <a:gd name="connsiteY86" fmla="*/ 738008 h 1142622"/>
              <a:gd name="connsiteX87" fmla="*/ 4478278 w 5262645"/>
              <a:gd name="connsiteY87" fmla="*/ 941560 h 1142622"/>
              <a:gd name="connsiteX88" fmla="*/ 4591453 w 5262645"/>
              <a:gd name="connsiteY88" fmla="*/ 1058360 h 1142622"/>
              <a:gd name="connsiteX89" fmla="*/ 4640354 w 5262645"/>
              <a:gd name="connsiteY89" fmla="*/ 1142622 h 1142622"/>
              <a:gd name="connsiteX90" fmla="*/ 4689946 w 5262645"/>
              <a:gd name="connsiteY90" fmla="*/ 1142622 h 1142622"/>
              <a:gd name="connsiteX91" fmla="*/ 4625940 w 5262645"/>
              <a:gd name="connsiteY91" fmla="*/ 1031947 h 1142622"/>
              <a:gd name="connsiteX92" fmla="*/ 4505754 w 5262645"/>
              <a:gd name="connsiteY92" fmla="*/ 907563 h 1142622"/>
              <a:gd name="connsiteX93" fmla="*/ 3695891 w 5262645"/>
              <a:gd name="connsiteY93" fmla="*/ 693590 h 1142622"/>
              <a:gd name="connsiteX94" fmla="*/ 2990744 w 5262645"/>
              <a:gd name="connsiteY94" fmla="*/ 897723 h 1142622"/>
              <a:gd name="connsiteX95" fmla="*/ 2224792 w 5262645"/>
              <a:gd name="connsiteY95" fmla="*/ 1084787 h 1142622"/>
              <a:gd name="connsiteX96" fmla="*/ 1652726 w 5262645"/>
              <a:gd name="connsiteY96" fmla="*/ 812840 h 1142622"/>
              <a:gd name="connsiteX97" fmla="*/ 1537741 w 5262645"/>
              <a:gd name="connsiteY97" fmla="*/ 735697 h 1142622"/>
              <a:gd name="connsiteX98" fmla="*/ 949119 w 5262645"/>
              <a:gd name="connsiteY98" fmla="*/ 551351 h 1142622"/>
              <a:gd name="connsiteX99" fmla="*/ 916211 w 5262645"/>
              <a:gd name="connsiteY99" fmla="*/ 411825 h 1142622"/>
              <a:gd name="connsiteX100" fmla="*/ 38109 w 5262645"/>
              <a:gd name="connsiteY100" fmla="*/ 702895 h 1142622"/>
              <a:gd name="connsiteX101" fmla="*/ 0 w 5262645"/>
              <a:gd name="connsiteY101" fmla="*/ 728235 h 1142622"/>
              <a:gd name="connsiteX102" fmla="*/ 0 w 5262645"/>
              <a:gd name="connsiteY102" fmla="*/ 784267 h 1142622"/>
              <a:gd name="connsiteX103" fmla="*/ 59830 w 5262645"/>
              <a:gd name="connsiteY103" fmla="*/ 744506 h 1142622"/>
              <a:gd name="connsiteX104" fmla="*/ 912813 w 5262645"/>
              <a:gd name="connsiteY104" fmla="*/ 458683 h 1142622"/>
              <a:gd name="connsiteX105" fmla="*/ 1504573 w 5262645"/>
              <a:gd name="connsiteY105" fmla="*/ 641477 h 1142622"/>
              <a:gd name="connsiteX106" fmla="*/ 1623885 w 5262645"/>
              <a:gd name="connsiteY106" fmla="*/ 722429 h 1142622"/>
              <a:gd name="connsiteX107" fmla="*/ 2241276 w 5262645"/>
              <a:gd name="connsiteY107" fmla="*/ 1012959 h 1142622"/>
              <a:gd name="connsiteX108" fmla="*/ 3060932 w 5262645"/>
              <a:gd name="connsiteY108" fmla="*/ 815117 h 1142622"/>
              <a:gd name="connsiteX109" fmla="*/ 3778890 w 5262645"/>
              <a:gd name="connsiteY109" fmla="*/ 605007 h 1142622"/>
              <a:gd name="connsiteX110" fmla="*/ 4590119 w 5262645"/>
              <a:gd name="connsiteY110" fmla="*/ 816410 h 1142622"/>
              <a:gd name="connsiteX111" fmla="*/ 4786041 w 5262645"/>
              <a:gd name="connsiteY111" fmla="*/ 1071845 h 1142622"/>
              <a:gd name="connsiteX112" fmla="*/ 4807324 w 5262645"/>
              <a:gd name="connsiteY112" fmla="*/ 1142622 h 1142622"/>
              <a:gd name="connsiteX113" fmla="*/ 4854309 w 5262645"/>
              <a:gd name="connsiteY113" fmla="*/ 1142622 h 1142622"/>
              <a:gd name="connsiteX114" fmla="*/ 4826414 w 5262645"/>
              <a:gd name="connsiteY114" fmla="*/ 1049879 h 1142622"/>
              <a:gd name="connsiteX115" fmla="*/ 4618918 w 5262645"/>
              <a:gd name="connsiteY115" fmla="*/ 778285 h 1142622"/>
              <a:gd name="connsiteX116" fmla="*/ 3775850 w 5262645"/>
              <a:gd name="connsiteY116" fmla="*/ 556710 h 1142622"/>
              <a:gd name="connsiteX117" fmla="*/ 3041757 w 5262645"/>
              <a:gd name="connsiteY117" fmla="*/ 770395 h 1142622"/>
              <a:gd name="connsiteX118" fmla="*/ 2245791 w 5262645"/>
              <a:gd name="connsiteY118" fmla="*/ 967761 h 1142622"/>
              <a:gd name="connsiteX119" fmla="*/ 1649458 w 5262645"/>
              <a:gd name="connsiteY119" fmla="*/ 685019 h 1142622"/>
              <a:gd name="connsiteX120" fmla="*/ 1529035 w 5262645"/>
              <a:gd name="connsiteY120" fmla="*/ 603263 h 1142622"/>
              <a:gd name="connsiteX121" fmla="*/ 916211 w 5262645"/>
              <a:gd name="connsiteY121" fmla="*/ 411825 h 1142622"/>
              <a:gd name="connsiteX122" fmla="*/ 884295 w 5262645"/>
              <a:gd name="connsiteY122" fmla="*/ 273354 h 1142622"/>
              <a:gd name="connsiteX123" fmla="*/ 134418 w 5262645"/>
              <a:gd name="connsiteY123" fmla="*/ 483540 h 1142622"/>
              <a:gd name="connsiteX124" fmla="*/ 0 w 5262645"/>
              <a:gd name="connsiteY124" fmla="*/ 560911 h 1142622"/>
              <a:gd name="connsiteX125" fmla="*/ 0 w 5262645"/>
              <a:gd name="connsiteY125" fmla="*/ 612192 h 1142622"/>
              <a:gd name="connsiteX126" fmla="*/ 148941 w 5262645"/>
              <a:gd name="connsiteY126" fmla="*/ 526060 h 1142622"/>
              <a:gd name="connsiteX127" fmla="*/ 877754 w 5262645"/>
              <a:gd name="connsiteY127" fmla="*/ 319132 h 1142622"/>
              <a:gd name="connsiteX128" fmla="*/ 1493106 w 5262645"/>
              <a:gd name="connsiteY128" fmla="*/ 508889 h 1142622"/>
              <a:gd name="connsiteX129" fmla="*/ 1617811 w 5262645"/>
              <a:gd name="connsiteY129" fmla="*/ 592896 h 1142622"/>
              <a:gd name="connsiteX130" fmla="*/ 2260186 w 5262645"/>
              <a:gd name="connsiteY130" fmla="*/ 893714 h 1142622"/>
              <a:gd name="connsiteX131" fmla="*/ 3112870 w 5262645"/>
              <a:gd name="connsiteY131" fmla="*/ 686066 h 1142622"/>
              <a:gd name="connsiteX132" fmla="*/ 3859775 w 5262645"/>
              <a:gd name="connsiteY132" fmla="*/ 466408 h 1142622"/>
              <a:gd name="connsiteX133" fmla="*/ 4704205 w 5262645"/>
              <a:gd name="connsiteY133" fmla="*/ 685413 h 1142622"/>
              <a:gd name="connsiteX134" fmla="*/ 4953476 w 5262645"/>
              <a:gd name="connsiteY134" fmla="*/ 1102215 h 1142622"/>
              <a:gd name="connsiteX135" fmla="*/ 4957420 w 5262645"/>
              <a:gd name="connsiteY135" fmla="*/ 1142622 h 1142622"/>
              <a:gd name="connsiteX136" fmla="*/ 5002699 w 5262645"/>
              <a:gd name="connsiteY136" fmla="*/ 1142622 h 1142622"/>
              <a:gd name="connsiteX137" fmla="*/ 4997750 w 5262645"/>
              <a:gd name="connsiteY137" fmla="*/ 1093380 h 1142622"/>
              <a:gd name="connsiteX138" fmla="*/ 4733501 w 5262645"/>
              <a:gd name="connsiteY138" fmla="*/ 651712 h 1142622"/>
              <a:gd name="connsiteX139" fmla="*/ 3857231 w 5262645"/>
              <a:gd name="connsiteY139" fmla="*/ 422542 h 1142622"/>
              <a:gd name="connsiteX140" fmla="*/ 3094540 w 5262645"/>
              <a:gd name="connsiteY140" fmla="*/ 645520 h 1142622"/>
              <a:gd name="connsiteX141" fmla="*/ 2265450 w 5262645"/>
              <a:gd name="connsiteY141" fmla="*/ 849572 h 1142622"/>
              <a:gd name="connsiteX142" fmla="*/ 1645442 w 5262645"/>
              <a:gd name="connsiteY142" fmla="*/ 556134 h 1142622"/>
              <a:gd name="connsiteX143" fmla="*/ 1520237 w 5262645"/>
              <a:gd name="connsiteY143" fmla="*/ 471428 h 1142622"/>
              <a:gd name="connsiteX144" fmla="*/ 884295 w 5262645"/>
              <a:gd name="connsiteY144" fmla="*/ 273354 h 1142622"/>
              <a:gd name="connsiteX145" fmla="*/ 851959 w 5262645"/>
              <a:gd name="connsiteY145" fmla="*/ 137679 h 1142622"/>
              <a:gd name="connsiteX146" fmla="*/ 69634 w 5262645"/>
              <a:gd name="connsiteY146" fmla="*/ 356424 h 1142622"/>
              <a:gd name="connsiteX147" fmla="*/ 0 w 5262645"/>
              <a:gd name="connsiteY147" fmla="*/ 396306 h 1142622"/>
              <a:gd name="connsiteX148" fmla="*/ 0 w 5262645"/>
              <a:gd name="connsiteY148" fmla="*/ 448935 h 1142622"/>
              <a:gd name="connsiteX149" fmla="*/ 90445 w 5262645"/>
              <a:gd name="connsiteY149" fmla="*/ 396521 h 1142622"/>
              <a:gd name="connsiteX150" fmla="*/ 847014 w 5262645"/>
              <a:gd name="connsiteY150" fmla="*/ 181105 h 1142622"/>
              <a:gd name="connsiteX151" fmla="*/ 1486055 w 5262645"/>
              <a:gd name="connsiteY151" fmla="*/ 377935 h 1142622"/>
              <a:gd name="connsiteX152" fmla="*/ 1615189 w 5262645"/>
              <a:gd name="connsiteY152" fmla="*/ 465146 h 1142622"/>
              <a:gd name="connsiteX153" fmla="*/ 2280174 w 5262645"/>
              <a:gd name="connsiteY153" fmla="*/ 777420 h 1142622"/>
              <a:gd name="connsiteX154" fmla="*/ 3164727 w 5262645"/>
              <a:gd name="connsiteY154" fmla="*/ 561320 h 1142622"/>
              <a:gd name="connsiteX155" fmla="*/ 3940481 w 5262645"/>
              <a:gd name="connsiteY155" fmla="*/ 332723 h 1142622"/>
              <a:gd name="connsiteX156" fmla="*/ 4817512 w 5262645"/>
              <a:gd name="connsiteY156" fmla="*/ 559223 h 1142622"/>
              <a:gd name="connsiteX157" fmla="*/ 5077183 w 5262645"/>
              <a:gd name="connsiteY157" fmla="*/ 991802 h 1142622"/>
              <a:gd name="connsiteX158" fmla="*/ 5092025 w 5262645"/>
              <a:gd name="connsiteY158" fmla="*/ 1142622 h 1142622"/>
              <a:gd name="connsiteX159" fmla="*/ 5137336 w 5262645"/>
              <a:gd name="connsiteY159" fmla="*/ 1142622 h 1142622"/>
              <a:gd name="connsiteX160" fmla="*/ 5121165 w 5262645"/>
              <a:gd name="connsiteY160" fmla="*/ 980449 h 1142622"/>
              <a:gd name="connsiteX161" fmla="*/ 4848123 w 5262645"/>
              <a:gd name="connsiteY161" fmla="*/ 521395 h 1142622"/>
              <a:gd name="connsiteX162" fmla="*/ 3939256 w 5262645"/>
              <a:gd name="connsiteY162" fmla="*/ 284724 h 1142622"/>
              <a:gd name="connsiteX163" fmla="*/ 3147362 w 5262645"/>
              <a:gd name="connsiteY163" fmla="*/ 516896 h 1142622"/>
              <a:gd name="connsiteX164" fmla="*/ 2285596 w 5262645"/>
              <a:gd name="connsiteY164" fmla="*/ 730511 h 1142622"/>
              <a:gd name="connsiteX165" fmla="*/ 1640959 w 5262645"/>
              <a:gd name="connsiteY165" fmla="*/ 426524 h 1142622"/>
              <a:gd name="connsiteX166" fmla="*/ 1511073 w 5262645"/>
              <a:gd name="connsiteY166" fmla="*/ 338259 h 1142622"/>
              <a:gd name="connsiteX167" fmla="*/ 851959 w 5262645"/>
              <a:gd name="connsiteY167" fmla="*/ 137679 h 1142622"/>
              <a:gd name="connsiteX168" fmla="*/ 819898 w 5262645"/>
              <a:gd name="connsiteY168" fmla="*/ 3 h 1142622"/>
              <a:gd name="connsiteX169" fmla="*/ 9400 w 5262645"/>
              <a:gd name="connsiteY169" fmla="*/ 227187 h 1142622"/>
              <a:gd name="connsiteX170" fmla="*/ 0 w 5262645"/>
              <a:gd name="connsiteY170" fmla="*/ 232581 h 1142622"/>
              <a:gd name="connsiteX171" fmla="*/ 0 w 5262645"/>
              <a:gd name="connsiteY171" fmla="*/ 285706 h 1142622"/>
              <a:gd name="connsiteX172" fmla="*/ 30552 w 5262645"/>
              <a:gd name="connsiteY172" fmla="*/ 267965 h 1142622"/>
              <a:gd name="connsiteX173" fmla="*/ 815049 w 5262645"/>
              <a:gd name="connsiteY173" fmla="*/ 43952 h 1142622"/>
              <a:gd name="connsiteX174" fmla="*/ 1477802 w 5262645"/>
              <a:gd name="connsiteY174" fmla="*/ 247835 h 1142622"/>
              <a:gd name="connsiteX175" fmla="*/ 1611363 w 5262645"/>
              <a:gd name="connsiteY175" fmla="*/ 338256 h 1142622"/>
              <a:gd name="connsiteX176" fmla="*/ 2300273 w 5262645"/>
              <a:gd name="connsiteY176" fmla="*/ 661576 h 1142622"/>
              <a:gd name="connsiteX177" fmla="*/ 3216192 w 5262645"/>
              <a:gd name="connsiteY177" fmla="*/ 436328 h 1142622"/>
              <a:gd name="connsiteX178" fmla="*/ 4021148 w 5262645"/>
              <a:gd name="connsiteY178" fmla="*/ 198531 h 1142622"/>
              <a:gd name="connsiteX179" fmla="*/ 4931630 w 5262645"/>
              <a:gd name="connsiteY179" fmla="*/ 432983 h 1142622"/>
              <a:gd name="connsiteX180" fmla="*/ 5218757 w 5262645"/>
              <a:gd name="connsiteY180" fmla="*/ 1054401 h 1142622"/>
              <a:gd name="connsiteX181" fmla="*/ 5214445 w 5262645"/>
              <a:gd name="connsiteY181" fmla="*/ 1142622 h 1142622"/>
              <a:gd name="connsiteX182" fmla="*/ 5258578 w 5262645"/>
              <a:gd name="connsiteY182" fmla="*/ 1142622 h 1142622"/>
              <a:gd name="connsiteX183" fmla="*/ 5262645 w 5262645"/>
              <a:gd name="connsiteY183" fmla="*/ 1050903 h 1142622"/>
              <a:gd name="connsiteX184" fmla="*/ 4960676 w 5262645"/>
              <a:gd name="connsiteY184" fmla="*/ 395208 h 1142622"/>
              <a:gd name="connsiteX185" fmla="*/ 4018710 w 5262645"/>
              <a:gd name="connsiteY185" fmla="*/ 150336 h 1142622"/>
              <a:gd name="connsiteX186" fmla="*/ 3198224 w 5262645"/>
              <a:gd name="connsiteY186" fmla="*/ 391801 h 1142622"/>
              <a:gd name="connsiteX187" fmla="*/ 2304938 w 5262645"/>
              <a:gd name="connsiteY187" fmla="*/ 613609 h 1142622"/>
              <a:gd name="connsiteX188" fmla="*/ 1637442 w 5262645"/>
              <a:gd name="connsiteY188" fmla="*/ 297821 h 1142622"/>
              <a:gd name="connsiteX189" fmla="*/ 1503023 w 5262645"/>
              <a:gd name="connsiteY189" fmla="*/ 206951 h 1142622"/>
              <a:gd name="connsiteX190" fmla="*/ 819898 w 5262645"/>
              <a:gd name="connsiteY190" fmla="*/ 3 h 11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262645" h="1142622">
                <a:moveTo>
                  <a:pt x="1079662" y="1109493"/>
                </a:moveTo>
                <a:cubicBezTo>
                  <a:pt x="1006733" y="1108758"/>
                  <a:pt x="931937" y="1116757"/>
                  <a:pt x="855172" y="1133506"/>
                </a:cubicBezTo>
                <a:lnTo>
                  <a:pt x="821620" y="1142622"/>
                </a:lnTo>
                <a:lnTo>
                  <a:pt x="1303731" y="1142622"/>
                </a:lnTo>
                <a:lnTo>
                  <a:pt x="1208942" y="1120248"/>
                </a:lnTo>
                <a:cubicBezTo>
                  <a:pt x="1166506" y="1113521"/>
                  <a:pt x="1123420" y="1109935"/>
                  <a:pt x="1079662" y="1109493"/>
                </a:cubicBezTo>
                <a:close/>
                <a:moveTo>
                  <a:pt x="3454425" y="1103179"/>
                </a:moveTo>
                <a:cubicBezTo>
                  <a:pt x="3401006" y="1105390"/>
                  <a:pt x="3348086" y="1112357"/>
                  <a:pt x="3295648" y="1122856"/>
                </a:cubicBezTo>
                <a:lnTo>
                  <a:pt x="3220251" y="1142622"/>
                </a:lnTo>
                <a:lnTo>
                  <a:pt x="3863985" y="1142622"/>
                </a:lnTo>
                <a:lnTo>
                  <a:pt x="3860226" y="1141212"/>
                </a:lnTo>
                <a:cubicBezTo>
                  <a:pt x="3741449" y="1109348"/>
                  <a:pt x="3605899" y="1096585"/>
                  <a:pt x="3454425" y="1103179"/>
                </a:cubicBezTo>
                <a:close/>
                <a:moveTo>
                  <a:pt x="1044551" y="969975"/>
                </a:moveTo>
                <a:cubicBezTo>
                  <a:pt x="853572" y="968326"/>
                  <a:pt x="650416" y="1023974"/>
                  <a:pt x="433352" y="1137173"/>
                </a:cubicBezTo>
                <a:lnTo>
                  <a:pt x="423744" y="1142622"/>
                </a:lnTo>
                <a:lnTo>
                  <a:pt x="524675" y="1142622"/>
                </a:lnTo>
                <a:lnTo>
                  <a:pt x="575706" y="1118240"/>
                </a:lnTo>
                <a:cubicBezTo>
                  <a:pt x="739390" y="1047869"/>
                  <a:pt x="894369" y="1013022"/>
                  <a:pt x="1041474" y="1013559"/>
                </a:cubicBezTo>
                <a:cubicBezTo>
                  <a:pt x="1173868" y="1014043"/>
                  <a:pt x="1299885" y="1043188"/>
                  <a:pt x="1420129" y="1100892"/>
                </a:cubicBezTo>
                <a:lnTo>
                  <a:pt x="1493597" y="1142622"/>
                </a:lnTo>
                <a:lnTo>
                  <a:pt x="1576930" y="1142622"/>
                </a:lnTo>
                <a:lnTo>
                  <a:pt x="1562430" y="1132917"/>
                </a:lnTo>
                <a:cubicBezTo>
                  <a:pt x="1400006" y="1025949"/>
                  <a:pt x="1227891" y="971558"/>
                  <a:pt x="1044551" y="969975"/>
                </a:cubicBezTo>
                <a:close/>
                <a:moveTo>
                  <a:pt x="3650150" y="965819"/>
                </a:moveTo>
                <a:cubicBezTo>
                  <a:pt x="3612637" y="965053"/>
                  <a:pt x="3574075" y="965546"/>
                  <a:pt x="3534481" y="967300"/>
                </a:cubicBezTo>
                <a:cubicBezTo>
                  <a:pt x="3366848" y="974822"/>
                  <a:pt x="3203764" y="1026908"/>
                  <a:pt x="3044771" y="1088916"/>
                </a:cubicBezTo>
                <a:lnTo>
                  <a:pt x="2912547" y="1142622"/>
                </a:lnTo>
                <a:lnTo>
                  <a:pt x="3030795" y="1142622"/>
                </a:lnTo>
                <a:lnTo>
                  <a:pt x="3061076" y="1130274"/>
                </a:lnTo>
                <a:cubicBezTo>
                  <a:pt x="3216991" y="1069246"/>
                  <a:pt x="3376477" y="1018145"/>
                  <a:pt x="3537982" y="1011020"/>
                </a:cubicBezTo>
                <a:cubicBezTo>
                  <a:pt x="3766629" y="1000898"/>
                  <a:pt x="3958630" y="1034018"/>
                  <a:pt x="4111111" y="1109521"/>
                </a:cubicBezTo>
                <a:lnTo>
                  <a:pt x="4162537" y="1142622"/>
                </a:lnTo>
                <a:lnTo>
                  <a:pt x="4242429" y="1142622"/>
                </a:lnTo>
                <a:lnTo>
                  <a:pt x="4132194" y="1071305"/>
                </a:lnTo>
                <a:cubicBezTo>
                  <a:pt x="3999056" y="1004944"/>
                  <a:pt x="3837714" y="969649"/>
                  <a:pt x="3650150" y="965819"/>
                </a:cubicBezTo>
                <a:close/>
                <a:moveTo>
                  <a:pt x="1013752" y="829860"/>
                </a:moveTo>
                <a:cubicBezTo>
                  <a:pt x="774122" y="828036"/>
                  <a:pt x="516197" y="912602"/>
                  <a:pt x="236858" y="1084037"/>
                </a:cubicBezTo>
                <a:lnTo>
                  <a:pt x="147702" y="1142622"/>
                </a:lnTo>
                <a:lnTo>
                  <a:pt x="229307" y="1142622"/>
                </a:lnTo>
                <a:lnTo>
                  <a:pt x="258446" y="1123426"/>
                </a:lnTo>
                <a:cubicBezTo>
                  <a:pt x="529803" y="956306"/>
                  <a:pt x="779174" y="873610"/>
                  <a:pt x="1010073" y="874409"/>
                </a:cubicBezTo>
                <a:cubicBezTo>
                  <a:pt x="1194794" y="875050"/>
                  <a:pt x="1367692" y="929128"/>
                  <a:pt x="1530568" y="1036169"/>
                </a:cubicBezTo>
                <a:cubicBezTo>
                  <a:pt x="1565102" y="1059812"/>
                  <a:pt x="1600140" y="1084160"/>
                  <a:pt x="1635534" y="1108259"/>
                </a:cubicBezTo>
                <a:lnTo>
                  <a:pt x="1686407" y="1142622"/>
                </a:lnTo>
                <a:lnTo>
                  <a:pt x="1764171" y="1142622"/>
                </a:lnTo>
                <a:lnTo>
                  <a:pt x="1660797" y="1072659"/>
                </a:lnTo>
                <a:cubicBezTo>
                  <a:pt x="1626217" y="1047452"/>
                  <a:pt x="1590823" y="1023356"/>
                  <a:pt x="1555330" y="999867"/>
                </a:cubicBezTo>
                <a:cubicBezTo>
                  <a:pt x="1385450" y="888071"/>
                  <a:pt x="1205456" y="831322"/>
                  <a:pt x="1013752" y="829860"/>
                </a:cubicBezTo>
                <a:close/>
                <a:moveTo>
                  <a:pt x="3736369" y="829169"/>
                </a:moveTo>
                <a:cubicBezTo>
                  <a:pt x="3697175" y="828391"/>
                  <a:pt x="3656874" y="828923"/>
                  <a:pt x="3615477" y="830770"/>
                </a:cubicBezTo>
                <a:cubicBezTo>
                  <a:pt x="3382239" y="841387"/>
                  <a:pt x="3157331" y="935294"/>
                  <a:pt x="2939528" y="1025711"/>
                </a:cubicBezTo>
                <a:cubicBezTo>
                  <a:pt x="2876377" y="1052015"/>
                  <a:pt x="2814058" y="1077989"/>
                  <a:pt x="2752317" y="1101740"/>
                </a:cubicBezTo>
                <a:lnTo>
                  <a:pt x="2632490" y="1142622"/>
                </a:lnTo>
                <a:lnTo>
                  <a:pt x="2788505" y="1142622"/>
                </a:lnTo>
                <a:lnTo>
                  <a:pt x="2962485" y="1071984"/>
                </a:lnTo>
                <a:cubicBezTo>
                  <a:pt x="3176348" y="982788"/>
                  <a:pt x="3397578" y="890448"/>
                  <a:pt x="3623003" y="880108"/>
                </a:cubicBezTo>
                <a:cubicBezTo>
                  <a:pt x="3942282" y="865870"/>
                  <a:pt x="4192772" y="931631"/>
                  <a:pt x="4368179" y="1076061"/>
                </a:cubicBezTo>
                <a:lnTo>
                  <a:pt x="4432352" y="1142622"/>
                </a:lnTo>
                <a:lnTo>
                  <a:pt x="4494589" y="1142622"/>
                </a:lnTo>
                <a:lnTo>
                  <a:pt x="4392490" y="1036894"/>
                </a:lnTo>
                <a:cubicBezTo>
                  <a:pt x="4230821" y="904288"/>
                  <a:pt x="4010728" y="834615"/>
                  <a:pt x="3736369" y="829169"/>
                </a:cubicBezTo>
                <a:close/>
                <a:moveTo>
                  <a:pt x="980938" y="690946"/>
                </a:moveTo>
                <a:cubicBezTo>
                  <a:pt x="689164" y="689027"/>
                  <a:pt x="371378" y="809957"/>
                  <a:pt x="22523" y="1054831"/>
                </a:cubicBezTo>
                <a:lnTo>
                  <a:pt x="0" y="1071570"/>
                </a:lnTo>
                <a:lnTo>
                  <a:pt x="0" y="1136555"/>
                </a:lnTo>
                <a:lnTo>
                  <a:pt x="52579" y="1097630"/>
                </a:lnTo>
                <a:cubicBezTo>
                  <a:pt x="391991" y="859980"/>
                  <a:pt x="699770" y="741317"/>
                  <a:pt x="981469" y="741578"/>
                </a:cubicBezTo>
                <a:cubicBezTo>
                  <a:pt x="1174634" y="741759"/>
                  <a:pt x="1355535" y="797859"/>
                  <a:pt x="1525962" y="909860"/>
                </a:cubicBezTo>
                <a:cubicBezTo>
                  <a:pt x="1562566" y="934148"/>
                  <a:pt x="1598562" y="958342"/>
                  <a:pt x="1636065" y="984650"/>
                </a:cubicBezTo>
                <a:cubicBezTo>
                  <a:pt x="1679825" y="1014846"/>
                  <a:pt x="1723953" y="1045276"/>
                  <a:pt x="1768868" y="1074298"/>
                </a:cubicBezTo>
                <a:lnTo>
                  <a:pt x="1884590" y="1142622"/>
                </a:lnTo>
                <a:lnTo>
                  <a:pt x="1995028" y="1142622"/>
                </a:lnTo>
                <a:lnTo>
                  <a:pt x="1919556" y="1109424"/>
                </a:lnTo>
                <a:cubicBezTo>
                  <a:pt x="1829051" y="1061657"/>
                  <a:pt x="1742487" y="1002041"/>
                  <a:pt x="1657307" y="943427"/>
                </a:cubicBezTo>
                <a:lnTo>
                  <a:pt x="1546098" y="867831"/>
                </a:lnTo>
                <a:cubicBezTo>
                  <a:pt x="1368854" y="751341"/>
                  <a:pt x="1181011" y="692262"/>
                  <a:pt x="980938" y="690946"/>
                </a:cubicBezTo>
                <a:close/>
                <a:moveTo>
                  <a:pt x="949119" y="551351"/>
                </a:moveTo>
                <a:cubicBezTo>
                  <a:pt x="688593" y="549872"/>
                  <a:pt x="408141" y="642674"/>
                  <a:pt x="104610" y="830205"/>
                </a:cubicBezTo>
                <a:lnTo>
                  <a:pt x="0" y="899395"/>
                </a:lnTo>
                <a:lnTo>
                  <a:pt x="0" y="956469"/>
                </a:lnTo>
                <a:lnTo>
                  <a:pt x="127858" y="871762"/>
                </a:lnTo>
                <a:cubicBezTo>
                  <a:pt x="423000" y="688947"/>
                  <a:pt x="694914" y="597937"/>
                  <a:pt x="946856" y="598209"/>
                </a:cubicBezTo>
                <a:cubicBezTo>
                  <a:pt x="1148410" y="598427"/>
                  <a:pt x="1337181" y="657063"/>
                  <a:pt x="1514838" y="773853"/>
                </a:cubicBezTo>
                <a:cubicBezTo>
                  <a:pt x="1553407" y="799402"/>
                  <a:pt x="1591617" y="825195"/>
                  <a:pt x="1629475" y="851249"/>
                </a:cubicBezTo>
                <a:cubicBezTo>
                  <a:pt x="1812123" y="976689"/>
                  <a:pt x="2000558" y="1106490"/>
                  <a:pt x="2222942" y="1130727"/>
                </a:cubicBezTo>
                <a:cubicBezTo>
                  <a:pt x="2486708" y="1158314"/>
                  <a:pt x="2741081" y="1051837"/>
                  <a:pt x="3010780" y="939176"/>
                </a:cubicBezTo>
                <a:cubicBezTo>
                  <a:pt x="3233776" y="845569"/>
                  <a:pt x="3463739" y="747522"/>
                  <a:pt x="3699898" y="738008"/>
                </a:cubicBezTo>
                <a:cubicBezTo>
                  <a:pt x="4032989" y="722915"/>
                  <a:pt x="4294866" y="791161"/>
                  <a:pt x="4478278" y="941560"/>
                </a:cubicBezTo>
                <a:cubicBezTo>
                  <a:pt x="4522991" y="978313"/>
                  <a:pt x="4560417" y="1017323"/>
                  <a:pt x="4591453" y="1058360"/>
                </a:cubicBezTo>
                <a:lnTo>
                  <a:pt x="4640354" y="1142622"/>
                </a:lnTo>
                <a:lnTo>
                  <a:pt x="4689946" y="1142622"/>
                </a:lnTo>
                <a:lnTo>
                  <a:pt x="4625940" y="1031947"/>
                </a:lnTo>
                <a:cubicBezTo>
                  <a:pt x="4592996" y="988210"/>
                  <a:pt x="4553260" y="946635"/>
                  <a:pt x="4505754" y="907563"/>
                </a:cubicBezTo>
                <a:cubicBezTo>
                  <a:pt x="4313437" y="749192"/>
                  <a:pt x="4040982" y="677358"/>
                  <a:pt x="3695891" y="693590"/>
                </a:cubicBezTo>
                <a:cubicBezTo>
                  <a:pt x="3452321" y="704684"/>
                  <a:pt x="3217676" y="802902"/>
                  <a:pt x="2990744" y="897723"/>
                </a:cubicBezTo>
                <a:cubicBezTo>
                  <a:pt x="2726990" y="1008254"/>
                  <a:pt x="2477967" y="1112504"/>
                  <a:pt x="2224792" y="1084787"/>
                </a:cubicBezTo>
                <a:cubicBezTo>
                  <a:pt x="2014346" y="1061565"/>
                  <a:pt x="1830592" y="935325"/>
                  <a:pt x="1652726" y="812840"/>
                </a:cubicBezTo>
                <a:cubicBezTo>
                  <a:pt x="1614520" y="787040"/>
                  <a:pt x="1576657" y="760988"/>
                  <a:pt x="1537741" y="735697"/>
                </a:cubicBezTo>
                <a:cubicBezTo>
                  <a:pt x="1353210" y="614060"/>
                  <a:pt x="1157543" y="552534"/>
                  <a:pt x="949119" y="551351"/>
                </a:cubicBezTo>
                <a:close/>
                <a:moveTo>
                  <a:pt x="916211" y="411825"/>
                </a:moveTo>
                <a:cubicBezTo>
                  <a:pt x="645141" y="410356"/>
                  <a:pt x="353536" y="507035"/>
                  <a:pt x="38109" y="702895"/>
                </a:cubicBezTo>
                <a:lnTo>
                  <a:pt x="0" y="728235"/>
                </a:lnTo>
                <a:lnTo>
                  <a:pt x="0" y="784267"/>
                </a:lnTo>
                <a:lnTo>
                  <a:pt x="59830" y="744506"/>
                </a:lnTo>
                <a:cubicBezTo>
                  <a:pt x="367153" y="553566"/>
                  <a:pt x="650360" y="458527"/>
                  <a:pt x="912813" y="458683"/>
                </a:cubicBezTo>
                <a:cubicBezTo>
                  <a:pt x="1122776" y="458809"/>
                  <a:pt x="1319456" y="519860"/>
                  <a:pt x="1504573" y="641477"/>
                </a:cubicBezTo>
                <a:cubicBezTo>
                  <a:pt x="1544245" y="667822"/>
                  <a:pt x="1584063" y="695126"/>
                  <a:pt x="1623885" y="722429"/>
                </a:cubicBezTo>
                <a:cubicBezTo>
                  <a:pt x="1814032" y="853129"/>
                  <a:pt x="2009967" y="988194"/>
                  <a:pt x="2241276" y="1012959"/>
                </a:cubicBezTo>
                <a:cubicBezTo>
                  <a:pt x="2516374" y="1045190"/>
                  <a:pt x="2780432" y="932848"/>
                  <a:pt x="3060932" y="815117"/>
                </a:cubicBezTo>
                <a:cubicBezTo>
                  <a:pt x="3293311" y="717461"/>
                  <a:pt x="3533659" y="616763"/>
                  <a:pt x="3778890" y="605007"/>
                </a:cubicBezTo>
                <a:cubicBezTo>
                  <a:pt x="4125897" y="588466"/>
                  <a:pt x="4398810" y="659447"/>
                  <a:pt x="4590119" y="816410"/>
                </a:cubicBezTo>
                <a:cubicBezTo>
                  <a:pt x="4683272" y="892698"/>
                  <a:pt x="4746083" y="978499"/>
                  <a:pt x="4786041" y="1071845"/>
                </a:cubicBezTo>
                <a:lnTo>
                  <a:pt x="4807324" y="1142622"/>
                </a:lnTo>
                <a:lnTo>
                  <a:pt x="4854309" y="1142622"/>
                </a:lnTo>
                <a:lnTo>
                  <a:pt x="4826414" y="1049879"/>
                </a:lnTo>
                <a:cubicBezTo>
                  <a:pt x="4784109" y="950708"/>
                  <a:pt x="4717656" y="859211"/>
                  <a:pt x="4618918" y="778285"/>
                </a:cubicBezTo>
                <a:cubicBezTo>
                  <a:pt x="4418600" y="613954"/>
                  <a:pt x="4134750" y="539633"/>
                  <a:pt x="3775850" y="556710"/>
                </a:cubicBezTo>
                <a:cubicBezTo>
                  <a:pt x="3522802" y="568745"/>
                  <a:pt x="3278420" y="671267"/>
                  <a:pt x="3041757" y="770395"/>
                </a:cubicBezTo>
                <a:cubicBezTo>
                  <a:pt x="2768211" y="887399"/>
                  <a:pt x="2509099" y="996201"/>
                  <a:pt x="2245791" y="967761"/>
                </a:cubicBezTo>
                <a:cubicBezTo>
                  <a:pt x="2025824" y="943914"/>
                  <a:pt x="1834571" y="812415"/>
                  <a:pt x="1649458" y="685019"/>
                </a:cubicBezTo>
                <a:cubicBezTo>
                  <a:pt x="1609384" y="657360"/>
                  <a:pt x="1568306" y="628304"/>
                  <a:pt x="1529035" y="603263"/>
                </a:cubicBezTo>
                <a:cubicBezTo>
                  <a:pt x="1336782" y="476987"/>
                  <a:pt x="1133068" y="412999"/>
                  <a:pt x="916211" y="411825"/>
                </a:cubicBezTo>
                <a:close/>
                <a:moveTo>
                  <a:pt x="884295" y="273354"/>
                </a:moveTo>
                <a:cubicBezTo>
                  <a:pt x="649897" y="272522"/>
                  <a:pt x="400659" y="342523"/>
                  <a:pt x="134418" y="483540"/>
                </a:cubicBezTo>
                <a:lnTo>
                  <a:pt x="0" y="560911"/>
                </a:lnTo>
                <a:lnTo>
                  <a:pt x="0" y="612192"/>
                </a:lnTo>
                <a:lnTo>
                  <a:pt x="148941" y="526060"/>
                </a:lnTo>
                <a:cubicBezTo>
                  <a:pt x="408138" y="388033"/>
                  <a:pt x="650399" y="319181"/>
                  <a:pt x="877754" y="319132"/>
                </a:cubicBezTo>
                <a:cubicBezTo>
                  <a:pt x="1096012" y="319085"/>
                  <a:pt x="1300533" y="382448"/>
                  <a:pt x="1493106" y="508889"/>
                </a:cubicBezTo>
                <a:cubicBezTo>
                  <a:pt x="1535093" y="536241"/>
                  <a:pt x="1576276" y="564692"/>
                  <a:pt x="1617811" y="592896"/>
                </a:cubicBezTo>
                <a:cubicBezTo>
                  <a:pt x="1816264" y="727750"/>
                  <a:pt x="2020054" y="867818"/>
                  <a:pt x="2260186" y="893714"/>
                </a:cubicBezTo>
                <a:cubicBezTo>
                  <a:pt x="2546069" y="924603"/>
                  <a:pt x="2821325" y="808507"/>
                  <a:pt x="3112870" y="686066"/>
                </a:cubicBezTo>
                <a:cubicBezTo>
                  <a:pt x="3356039" y="583344"/>
                  <a:pt x="3604816" y="478749"/>
                  <a:pt x="3859775" y="466408"/>
                </a:cubicBezTo>
                <a:cubicBezTo>
                  <a:pt x="4219943" y="447365"/>
                  <a:pt x="4505145" y="522836"/>
                  <a:pt x="4704205" y="685413"/>
                </a:cubicBezTo>
                <a:cubicBezTo>
                  <a:pt x="4849445" y="804469"/>
                  <a:pt x="4923802" y="945681"/>
                  <a:pt x="4953476" y="1102215"/>
                </a:cubicBezTo>
                <a:lnTo>
                  <a:pt x="4957420" y="1142622"/>
                </a:lnTo>
                <a:lnTo>
                  <a:pt x="5002699" y="1142622"/>
                </a:lnTo>
                <a:lnTo>
                  <a:pt x="4997750" y="1093380"/>
                </a:lnTo>
                <a:cubicBezTo>
                  <a:pt x="4966098" y="928230"/>
                  <a:pt x="4887480" y="777666"/>
                  <a:pt x="4733501" y="651712"/>
                </a:cubicBezTo>
                <a:cubicBezTo>
                  <a:pt x="4525531" y="481163"/>
                  <a:pt x="4231403" y="405165"/>
                  <a:pt x="3857231" y="422542"/>
                </a:cubicBezTo>
                <a:cubicBezTo>
                  <a:pt x="3594103" y="435410"/>
                  <a:pt x="3340688" y="541732"/>
                  <a:pt x="3094540" y="645520"/>
                </a:cubicBezTo>
                <a:cubicBezTo>
                  <a:pt x="2807536" y="766836"/>
                  <a:pt x="2539143" y="879090"/>
                  <a:pt x="2265450" y="849572"/>
                </a:cubicBezTo>
                <a:cubicBezTo>
                  <a:pt x="2036915" y="824949"/>
                  <a:pt x="1837808" y="688438"/>
                  <a:pt x="1645442" y="556134"/>
                </a:cubicBezTo>
                <a:cubicBezTo>
                  <a:pt x="1604010" y="527326"/>
                  <a:pt x="1562228" y="498772"/>
                  <a:pt x="1520237" y="471428"/>
                </a:cubicBezTo>
                <a:cubicBezTo>
                  <a:pt x="1320662" y="340232"/>
                  <a:pt x="1109318" y="274153"/>
                  <a:pt x="884295" y="273354"/>
                </a:cubicBezTo>
                <a:close/>
                <a:moveTo>
                  <a:pt x="851959" y="137679"/>
                </a:moveTo>
                <a:cubicBezTo>
                  <a:pt x="606952" y="138024"/>
                  <a:pt x="345642" y="211111"/>
                  <a:pt x="69634" y="356424"/>
                </a:cubicBezTo>
                <a:lnTo>
                  <a:pt x="0" y="396306"/>
                </a:lnTo>
                <a:lnTo>
                  <a:pt x="0" y="448935"/>
                </a:lnTo>
                <a:lnTo>
                  <a:pt x="90445" y="396521"/>
                </a:lnTo>
                <a:cubicBezTo>
                  <a:pt x="359468" y="252953"/>
                  <a:pt x="610956" y="181280"/>
                  <a:pt x="847014" y="181105"/>
                </a:cubicBezTo>
                <a:cubicBezTo>
                  <a:pt x="1073631" y="180938"/>
                  <a:pt x="1286024" y="246665"/>
                  <a:pt x="1486055" y="377935"/>
                </a:cubicBezTo>
                <a:cubicBezTo>
                  <a:pt x="1529150" y="406080"/>
                  <a:pt x="1572043" y="435439"/>
                  <a:pt x="1615189" y="465146"/>
                </a:cubicBezTo>
                <a:cubicBezTo>
                  <a:pt x="1819482" y="605920"/>
                  <a:pt x="2031126" y="750995"/>
                  <a:pt x="2280174" y="777420"/>
                </a:cubicBezTo>
                <a:cubicBezTo>
                  <a:pt x="2576437" y="809389"/>
                  <a:pt x="2862386" y="688822"/>
                  <a:pt x="3164727" y="561320"/>
                </a:cubicBezTo>
                <a:cubicBezTo>
                  <a:pt x="3415616" y="455206"/>
                  <a:pt x="3675183" y="345544"/>
                  <a:pt x="3940481" y="332723"/>
                </a:cubicBezTo>
                <a:cubicBezTo>
                  <a:pt x="4315821" y="313984"/>
                  <a:pt x="4609793" y="389025"/>
                  <a:pt x="4817512" y="559223"/>
                </a:cubicBezTo>
                <a:cubicBezTo>
                  <a:pt x="4968753" y="682753"/>
                  <a:pt x="5046211" y="829316"/>
                  <a:pt x="5077183" y="991802"/>
                </a:cubicBezTo>
                <a:lnTo>
                  <a:pt x="5092025" y="1142622"/>
                </a:lnTo>
                <a:lnTo>
                  <a:pt x="5137336" y="1142622"/>
                </a:lnTo>
                <a:lnTo>
                  <a:pt x="5121165" y="980449"/>
                </a:lnTo>
                <a:cubicBezTo>
                  <a:pt x="5088537" y="808985"/>
                  <a:pt x="5007403" y="652524"/>
                  <a:pt x="4848123" y="521395"/>
                </a:cubicBezTo>
                <a:cubicBezTo>
                  <a:pt x="4632150" y="344882"/>
                  <a:pt x="4326489" y="265447"/>
                  <a:pt x="3939256" y="284724"/>
                </a:cubicBezTo>
                <a:cubicBezTo>
                  <a:pt x="3665792" y="298077"/>
                  <a:pt x="3402540" y="409306"/>
                  <a:pt x="3147362" y="516896"/>
                </a:cubicBezTo>
                <a:cubicBezTo>
                  <a:pt x="2850020" y="642420"/>
                  <a:pt x="2570020" y="760849"/>
                  <a:pt x="2285596" y="730511"/>
                </a:cubicBezTo>
                <a:cubicBezTo>
                  <a:pt x="2047180" y="705515"/>
                  <a:pt x="1840926" y="563489"/>
                  <a:pt x="1640959" y="426524"/>
                </a:cubicBezTo>
                <a:cubicBezTo>
                  <a:pt x="1597563" y="396467"/>
                  <a:pt x="1554421" y="366758"/>
                  <a:pt x="1511073" y="338259"/>
                </a:cubicBezTo>
                <a:cubicBezTo>
                  <a:pt x="1307344" y="204056"/>
                  <a:pt x="1087165" y="137348"/>
                  <a:pt x="851959" y="137679"/>
                </a:cubicBezTo>
                <a:close/>
                <a:moveTo>
                  <a:pt x="819898" y="3"/>
                </a:moveTo>
                <a:cubicBezTo>
                  <a:pt x="566123" y="487"/>
                  <a:pt x="295510" y="76271"/>
                  <a:pt x="9400" y="227187"/>
                </a:cubicBezTo>
                <a:lnTo>
                  <a:pt x="0" y="232581"/>
                </a:lnTo>
                <a:lnTo>
                  <a:pt x="0" y="285706"/>
                </a:lnTo>
                <a:lnTo>
                  <a:pt x="30552" y="267965"/>
                </a:lnTo>
                <a:cubicBezTo>
                  <a:pt x="309500" y="118793"/>
                  <a:pt x="570264" y="44267"/>
                  <a:pt x="815049" y="43952"/>
                </a:cubicBezTo>
                <a:cubicBezTo>
                  <a:pt x="1050045" y="43649"/>
                  <a:pt x="1270311" y="111739"/>
                  <a:pt x="1477802" y="247835"/>
                </a:cubicBezTo>
                <a:cubicBezTo>
                  <a:pt x="1522255" y="277135"/>
                  <a:pt x="1566508" y="307648"/>
                  <a:pt x="1611363" y="338256"/>
                </a:cubicBezTo>
                <a:cubicBezTo>
                  <a:pt x="1823256" y="483682"/>
                  <a:pt x="2042149" y="633671"/>
                  <a:pt x="2300273" y="661576"/>
                </a:cubicBezTo>
                <a:cubicBezTo>
                  <a:pt x="2607020" y="694013"/>
                  <a:pt x="2903054" y="568891"/>
                  <a:pt x="3216192" y="436328"/>
                </a:cubicBezTo>
                <a:cubicBezTo>
                  <a:pt x="3477072" y="326256"/>
                  <a:pt x="3746370" y="212288"/>
                  <a:pt x="4021148" y="198531"/>
                </a:cubicBezTo>
                <a:cubicBezTo>
                  <a:pt x="4410646" y="178694"/>
                  <a:pt x="4716659" y="257874"/>
                  <a:pt x="4931630" y="432983"/>
                </a:cubicBezTo>
                <a:cubicBezTo>
                  <a:pt x="5141694" y="603099"/>
                  <a:pt x="5214812" y="816169"/>
                  <a:pt x="5218757" y="1054401"/>
                </a:cubicBezTo>
                <a:lnTo>
                  <a:pt x="5214445" y="1142622"/>
                </a:lnTo>
                <a:lnTo>
                  <a:pt x="5258578" y="1142622"/>
                </a:lnTo>
                <a:lnTo>
                  <a:pt x="5262645" y="1050903"/>
                </a:lnTo>
                <a:cubicBezTo>
                  <a:pt x="5257551" y="802201"/>
                  <a:pt x="5181081" y="574928"/>
                  <a:pt x="4960676" y="395208"/>
                </a:cubicBezTo>
                <a:cubicBezTo>
                  <a:pt x="4737054" y="212482"/>
                  <a:pt x="4419604" y="129256"/>
                  <a:pt x="4018710" y="150336"/>
                </a:cubicBezTo>
                <a:cubicBezTo>
                  <a:pt x="3735519" y="164267"/>
                  <a:pt x="3462181" y="280063"/>
                  <a:pt x="3198224" y="391801"/>
                </a:cubicBezTo>
                <a:cubicBezTo>
                  <a:pt x="2890434" y="522140"/>
                  <a:pt x="2600101" y="644775"/>
                  <a:pt x="2304938" y="613609"/>
                </a:cubicBezTo>
                <a:cubicBezTo>
                  <a:pt x="2058310" y="587587"/>
                  <a:pt x="1845613" y="439539"/>
                  <a:pt x="1637442" y="297821"/>
                </a:cubicBezTo>
                <a:cubicBezTo>
                  <a:pt x="1592587" y="267214"/>
                  <a:pt x="1547730" y="236605"/>
                  <a:pt x="1503023" y="206951"/>
                </a:cubicBezTo>
                <a:cubicBezTo>
                  <a:pt x="1291626" y="68471"/>
                  <a:pt x="1063521" y="-461"/>
                  <a:pt x="819898" y="3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393CB2A6-F44C-49E4-BD3E-BED5B56FE13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88349" y="1853307"/>
            <a:ext cx="6141006" cy="4767360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Ремонт и модернизация корпуса судна.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и ремонт основных и вспомогательных механизмов, электрического и электронного оборудования.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Обслуживание и ремонт судовых двигателей.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Судовые испытания и проверки на герметичность.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Ремонт и обслуживание всех систем судов: энергообеспечения, вентиляции и кондиционирования, отопления и санитарных систем.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судоремонтных заводах также могут заниматься строительством новых судов, предоставлять сервисное обслуживание и техническую поддержку, поставлять запчасти и материалы, а также исследовать и разрабатывать новые технологии в области судоремонта и судостроения.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4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1EFA35-7C2B-4ECA-B962-5FF88D4FB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390365"/>
            <a:ext cx="7440063" cy="4077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4CB51-D906-4FBD-9877-C4725AAE2D91}"/>
              </a:ext>
            </a:extLst>
          </p:cNvPr>
          <p:cNvSpPr txBox="1"/>
          <p:nvPr/>
        </p:nvSpPr>
        <p:spPr>
          <a:xfrm>
            <a:off x="2375968" y="49284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Датологическое</a:t>
            </a:r>
            <a:r>
              <a:rPr lang="ru-RU" dirty="0">
                <a:solidFill>
                  <a:schemeClr val="bg1"/>
                </a:solidFill>
              </a:rPr>
              <a:t> проектирование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Сущнисть</a:t>
            </a:r>
            <a:r>
              <a:rPr lang="ru-RU" dirty="0">
                <a:solidFill>
                  <a:schemeClr val="bg1"/>
                </a:solidFill>
              </a:rPr>
              <a:t> Бригада</a:t>
            </a:r>
          </a:p>
        </p:txBody>
      </p:sp>
    </p:spTree>
    <p:extLst>
      <p:ext uri="{BB962C8B-B14F-4D97-AF65-F5344CB8AC3E}">
        <p14:creationId xmlns:p14="http://schemas.microsoft.com/office/powerpoint/2010/main" val="401673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9B15DA-9445-42DC-938A-55A17FA85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1161733"/>
            <a:ext cx="7259063" cy="4534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E5DF2-DAE5-4AD6-BF76-2AB60E1C97D3}"/>
              </a:ext>
            </a:extLst>
          </p:cNvPr>
          <p:cNvSpPr txBox="1"/>
          <p:nvPr/>
        </p:nvSpPr>
        <p:spPr>
          <a:xfrm>
            <a:off x="2466468" y="3192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Датологическое</a:t>
            </a:r>
            <a:r>
              <a:rPr lang="ru-RU" dirty="0">
                <a:solidFill>
                  <a:schemeClr val="bg1"/>
                </a:solidFill>
              </a:rPr>
              <a:t> проектирование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Сущнисть</a:t>
            </a:r>
            <a:r>
              <a:rPr lang="ru-RU" dirty="0">
                <a:solidFill>
                  <a:schemeClr val="bg1"/>
                </a:solidFill>
              </a:rPr>
              <a:t> Судно</a:t>
            </a:r>
          </a:p>
        </p:txBody>
      </p:sp>
    </p:spTree>
    <p:extLst>
      <p:ext uri="{BB962C8B-B14F-4D97-AF65-F5344CB8AC3E}">
        <p14:creationId xmlns:p14="http://schemas.microsoft.com/office/powerpoint/2010/main" val="818309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E77CD4-3D3E-4ACE-BD02-CAC6A549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b="12275"/>
          <a:stretch/>
        </p:blipFill>
        <p:spPr>
          <a:xfrm>
            <a:off x="897038" y="859750"/>
            <a:ext cx="10397924" cy="572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5BAEA-4D21-4E28-BF48-22062A16D911}"/>
              </a:ext>
            </a:extLst>
          </p:cNvPr>
          <p:cNvSpPr txBox="1"/>
          <p:nvPr/>
        </p:nvSpPr>
        <p:spPr>
          <a:xfrm>
            <a:off x="532435" y="138896"/>
            <a:ext cx="490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БД Схема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83624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9DD81C-50EE-4919-89D2-D5E4E32D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9247"/>
            <a:ext cx="5725324" cy="19052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CFE59F-3958-448E-9E38-A8218512E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3" y="2259141"/>
            <a:ext cx="4143953" cy="2305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A95856-0CEA-417D-8FEE-B3EE47D1FCAA}"/>
              </a:ext>
            </a:extLst>
          </p:cNvPr>
          <p:cNvSpPr txBox="1"/>
          <p:nvPr/>
        </p:nvSpPr>
        <p:spPr>
          <a:xfrm>
            <a:off x="1158903" y="182880"/>
            <a:ext cx="54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БД Таблицы 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Сузность</a:t>
            </a:r>
            <a:r>
              <a:rPr lang="ru-RU" dirty="0">
                <a:solidFill>
                  <a:schemeClr val="bg1"/>
                </a:solidFill>
              </a:rPr>
              <a:t> бригада</a:t>
            </a:r>
          </a:p>
        </p:txBody>
      </p:sp>
    </p:spTree>
    <p:extLst>
      <p:ext uri="{BB962C8B-B14F-4D97-AF65-F5344CB8AC3E}">
        <p14:creationId xmlns:p14="http://schemas.microsoft.com/office/powerpoint/2010/main" val="315133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99CB74-7718-4C52-B0DE-A02790F6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503"/>
            <a:ext cx="12192000" cy="17889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9E6BAB-B8CD-4152-9439-0ABDB5123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04" y="4323497"/>
            <a:ext cx="4020111" cy="2267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8F3C4-6004-4A46-9ECE-F055292AF69B}"/>
              </a:ext>
            </a:extLst>
          </p:cNvPr>
          <p:cNvSpPr txBox="1"/>
          <p:nvPr/>
        </p:nvSpPr>
        <p:spPr>
          <a:xfrm>
            <a:off x="441959" y="2672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БД Таблицы 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Сузность</a:t>
            </a:r>
            <a:r>
              <a:rPr lang="ru-RU" dirty="0">
                <a:solidFill>
                  <a:schemeClr val="bg1"/>
                </a:solidFill>
              </a:rPr>
              <a:t> бригадир</a:t>
            </a:r>
          </a:p>
        </p:txBody>
      </p:sp>
    </p:spTree>
    <p:extLst>
      <p:ext uri="{BB962C8B-B14F-4D97-AF65-F5344CB8AC3E}">
        <p14:creationId xmlns:p14="http://schemas.microsoft.com/office/powerpoint/2010/main" val="400924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72CCAE-E2AA-4D12-B955-DE278BED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37" y="2523998"/>
            <a:ext cx="7259063" cy="1810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C8E6F4-48C5-4CC0-9024-2784A6ABE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9" y="2523998"/>
            <a:ext cx="3734321" cy="1648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035DD-039D-4450-A051-6ADBD36862FD}"/>
              </a:ext>
            </a:extLst>
          </p:cNvPr>
          <p:cNvSpPr txBox="1"/>
          <p:nvPr/>
        </p:nvSpPr>
        <p:spPr>
          <a:xfrm>
            <a:off x="441959" y="2672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БД Таблицы </a:t>
            </a:r>
          </a:p>
          <a:p>
            <a:r>
              <a:rPr lang="ru-RU" dirty="0">
                <a:solidFill>
                  <a:schemeClr val="bg1"/>
                </a:solidFill>
              </a:rPr>
              <a:t>Сущность Заявка</a:t>
            </a:r>
          </a:p>
        </p:txBody>
      </p:sp>
    </p:spTree>
    <p:extLst>
      <p:ext uri="{BB962C8B-B14F-4D97-AF65-F5344CB8AC3E}">
        <p14:creationId xmlns:p14="http://schemas.microsoft.com/office/powerpoint/2010/main" val="727481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0973A7-5CFB-4C9B-BCF6-3E2CAE8E7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5" y="2302285"/>
            <a:ext cx="3896269" cy="1657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A995A6-BBA0-4CD8-9E56-FEBEA1D87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08" y="4555714"/>
            <a:ext cx="8945223" cy="1343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1252A-BC5B-4E75-A8BA-66C577754D72}"/>
              </a:ext>
            </a:extLst>
          </p:cNvPr>
          <p:cNvSpPr txBox="1"/>
          <p:nvPr/>
        </p:nvSpPr>
        <p:spPr>
          <a:xfrm>
            <a:off x="883920" y="4693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БД Таблицы </a:t>
            </a:r>
          </a:p>
          <a:p>
            <a:r>
              <a:rPr lang="ru-RU" dirty="0">
                <a:solidFill>
                  <a:schemeClr val="bg1"/>
                </a:solidFill>
              </a:rPr>
              <a:t>Сущность Клиент</a:t>
            </a:r>
          </a:p>
        </p:txBody>
      </p:sp>
    </p:spTree>
    <p:extLst>
      <p:ext uri="{BB962C8B-B14F-4D97-AF65-F5344CB8AC3E}">
        <p14:creationId xmlns:p14="http://schemas.microsoft.com/office/powerpoint/2010/main" val="4059598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376945-4846-4A68-92F7-B951F3FD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0" y="2362051"/>
            <a:ext cx="4153480" cy="21338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0717D5-FB50-4328-886F-69397F60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02" y="4818596"/>
            <a:ext cx="9926435" cy="1457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C3F60-0BFF-4554-BFB1-7E82A769011E}"/>
              </a:ext>
            </a:extLst>
          </p:cNvPr>
          <p:cNvSpPr txBox="1"/>
          <p:nvPr/>
        </p:nvSpPr>
        <p:spPr>
          <a:xfrm>
            <a:off x="883920" y="4693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БД Таблицы </a:t>
            </a:r>
          </a:p>
          <a:p>
            <a:r>
              <a:rPr lang="ru-RU" dirty="0">
                <a:solidFill>
                  <a:schemeClr val="bg1"/>
                </a:solidFill>
              </a:rPr>
              <a:t>Сущность Судно</a:t>
            </a:r>
          </a:p>
        </p:txBody>
      </p:sp>
    </p:spTree>
    <p:extLst>
      <p:ext uri="{BB962C8B-B14F-4D97-AF65-F5344CB8AC3E}">
        <p14:creationId xmlns:p14="http://schemas.microsoft.com/office/powerpoint/2010/main" val="352691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4C4A9-3366-4017-990A-8B9A2CAA66AD}"/>
              </a:ext>
            </a:extLst>
          </p:cNvPr>
          <p:cNvSpPr txBox="1"/>
          <p:nvPr/>
        </p:nvSpPr>
        <p:spPr>
          <a:xfrm>
            <a:off x="1920240" y="472440"/>
            <a:ext cx="40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Запросы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F00920-7C9D-4A5E-99B1-6E55A4402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3684203"/>
            <a:ext cx="5041332" cy="14003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B48C8-86AE-4042-BC46-80082C9B0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44" y="1526564"/>
            <a:ext cx="5525271" cy="14003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AEF53F-FFB3-4BBE-B4D4-576B92C84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5" y="1597959"/>
            <a:ext cx="3867690" cy="148610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C7C1EF-B9F5-4C2F-8A33-9D6B451C1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47" y="3493676"/>
            <a:ext cx="455358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21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649D0E-7180-426E-97A8-4C6F96D6E783}"/>
              </a:ext>
            </a:extLst>
          </p:cNvPr>
          <p:cNvSpPr txBox="1"/>
          <p:nvPr/>
        </p:nvSpPr>
        <p:spPr>
          <a:xfrm>
            <a:off x="1920240" y="472440"/>
            <a:ext cx="40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Запросы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EA1FFE-9EE3-46DC-A6E7-3FE16F10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98" y="3945652"/>
            <a:ext cx="4927061" cy="1693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3CBCB3-6527-4C89-94CA-742F9E2B3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3" y="1371312"/>
            <a:ext cx="5831430" cy="2225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60F1AF-ED61-4313-A045-2BC1B902B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18" y="2227615"/>
            <a:ext cx="4039164" cy="24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F3207-AA23-64CF-F26C-D7DEF22F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8" y="375312"/>
            <a:ext cx="6262650" cy="1586784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Услуги которые оказывает Компания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6" name="Cameo Placeholder 55" descr="Cameo Placeholder&#10;">
            <a:extLst>
              <a:ext uri="{FF2B5EF4-FFF2-40B4-BE49-F238E27FC236}">
                <a16:creationId xmlns:a16="http://schemas.microsoft.com/office/drawing/2014/main" id="{99980E1E-EA0D-EC00-69F4-73FAFB98C4F9}"/>
              </a:ext>
            </a:extLst>
          </p:cNvPr>
          <p:cNvPicPr>
            <a:picLocks noGrp="1"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>
            <p:ph type="media" sz="quarter" idx="15">
              <p:extLst>
                <p:ext uri="{56F484CC-4922-43CF-B6FB-B326C6A72FC8}">
                  <p232:phTypeExt xmlns:p232="http://schemas.microsoft.com/office/powerpoint/2023/02/main" xmlns="">
                    <p232:type>
                      <p232:cameo/>
                    </p232:type>
                  </p232:phTypeExt>
                </p:ext>
              </p:extLst>
            </p:ph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257425"/>
            <a:ext cx="2729213" cy="3868738"/>
          </a:xfrm>
          <a:effectLst>
            <a:softEdge rad="127000"/>
          </a:effectLst>
        </p:spPr>
      </p:pic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904A5F63-F532-DE7A-56DE-75290E6ED0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F243D0C-2D91-4B00-99AC-670BE8294212}"/>
              </a:ext>
            </a:extLst>
          </p:cNvPr>
          <p:cNvGrpSpPr/>
          <p:nvPr/>
        </p:nvGrpSpPr>
        <p:grpSpPr>
          <a:xfrm>
            <a:off x="2896375" y="2336115"/>
            <a:ext cx="4193974" cy="2845485"/>
            <a:chOff x="4648199" y="701881"/>
            <a:chExt cx="6986091" cy="5400469"/>
          </a:xfrm>
        </p:grpSpPr>
        <p:sp>
          <p:nvSpPr>
            <p:cNvPr id="33" name="사각형: 둥근 모서리 17">
              <a:extLst>
                <a:ext uri="{FF2B5EF4-FFF2-40B4-BE49-F238E27FC236}">
                  <a16:creationId xmlns:a16="http://schemas.microsoft.com/office/drawing/2014/main" id="{36930CAF-DFBD-4A29-A63B-DCE0162DCF95}"/>
                </a:ext>
              </a:extLst>
            </p:cNvPr>
            <p:cNvSpPr/>
            <p:nvPr/>
          </p:nvSpPr>
          <p:spPr>
            <a:xfrm>
              <a:off x="4672217" y="751611"/>
              <a:ext cx="6962073" cy="12049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6400" tIns="45720" rIns="864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defRPr/>
              </a:pPr>
              <a:r>
                <a:rPr kumimoji="0" lang="ru-RU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oppins Light"/>
                  <a:cs typeface="+mn-cs"/>
                </a:rPr>
                <a:t>1. </a:t>
              </a:r>
              <a:r>
                <a:rPr lang="ru-RU" sz="180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Слипование</a:t>
              </a:r>
              <a:r>
                <a:rPr lang="ru-RU" sz="180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судна</a:t>
              </a:r>
              <a:r>
                <a:rPr kumimoji="0" lang="ru-RU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oppins Light"/>
                  <a:cs typeface="+mn-cs"/>
                </a:rPr>
                <a:t>.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cs typeface="+mn-cs"/>
              </a:endParaRPr>
            </a:p>
          </p:txBody>
        </p:sp>
        <p:sp>
          <p:nvSpPr>
            <p:cNvPr id="34" name="사각형: 둥근 모서리 27">
              <a:extLst>
                <a:ext uri="{FF2B5EF4-FFF2-40B4-BE49-F238E27FC236}">
                  <a16:creationId xmlns:a16="http://schemas.microsoft.com/office/drawing/2014/main" id="{D46C6995-5FF5-4D7B-9050-4D371DEF7FCA}"/>
                </a:ext>
              </a:extLst>
            </p:cNvPr>
            <p:cNvSpPr/>
            <p:nvPr/>
          </p:nvSpPr>
          <p:spPr>
            <a:xfrm>
              <a:off x="4648199" y="2154335"/>
              <a:ext cx="6962074" cy="121409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6400" tIns="45720" rIns="864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defRPr/>
              </a:pPr>
              <a:r>
                <a:rPr kumimoji="0" lang="ru-RU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oppins Light"/>
                  <a:cs typeface="+mn-cs"/>
                </a:rPr>
                <a:t>2. </a:t>
              </a:r>
              <a:r>
                <a:rPr lang="ru-RU" sz="180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Судостроение</a:t>
              </a:r>
              <a:endPara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/>
                <a:cs typeface="+mn-cs"/>
              </a:endParaRPr>
            </a:p>
          </p:txBody>
        </p:sp>
        <p:sp>
          <p:nvSpPr>
            <p:cNvPr id="35" name="사각형: 둥근 모서리 32">
              <a:extLst>
                <a:ext uri="{FF2B5EF4-FFF2-40B4-BE49-F238E27FC236}">
                  <a16:creationId xmlns:a16="http://schemas.microsoft.com/office/drawing/2014/main" id="{8A384738-D533-4232-BCD8-939DB07233C3}"/>
                </a:ext>
              </a:extLst>
            </p:cNvPr>
            <p:cNvSpPr/>
            <p:nvPr/>
          </p:nvSpPr>
          <p:spPr>
            <a:xfrm>
              <a:off x="4648200" y="3510718"/>
              <a:ext cx="6962074" cy="121409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6400" tIns="45720" rIns="864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defRPr/>
              </a:pPr>
              <a:r>
                <a:rPr kumimoji="0" lang="ru-RU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oppins Light"/>
                  <a:cs typeface="+mn-cs"/>
                </a:rPr>
                <a:t>3. </a:t>
              </a:r>
              <a:r>
                <a:rPr lang="ru-RU" sz="180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Судоремонт</a:t>
              </a:r>
              <a:endPara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/>
                <a:cs typeface="+mn-cs"/>
              </a:endParaRPr>
            </a:p>
          </p:txBody>
        </p:sp>
        <p:sp>
          <p:nvSpPr>
            <p:cNvPr id="36" name="사각형: 둥근 모서리 37">
              <a:extLst>
                <a:ext uri="{FF2B5EF4-FFF2-40B4-BE49-F238E27FC236}">
                  <a16:creationId xmlns:a16="http://schemas.microsoft.com/office/drawing/2014/main" id="{EAF4ACC8-DE78-474E-BB2E-9BD56D339557}"/>
                </a:ext>
              </a:extLst>
            </p:cNvPr>
            <p:cNvSpPr/>
            <p:nvPr/>
          </p:nvSpPr>
          <p:spPr>
            <a:xfrm>
              <a:off x="4648200" y="4888252"/>
              <a:ext cx="6962074" cy="121409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6400" tIns="45720" rIns="864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1">
                <a:defRPr/>
              </a:pPr>
              <a:r>
                <a:rPr kumimoji="0" lang="ru-RU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oppins Light"/>
                  <a:cs typeface="+mn-cs"/>
                </a:rPr>
                <a:t>4. </a:t>
              </a:r>
              <a:r>
                <a:rPr lang="ru-RU" sz="180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Модернизация</a:t>
              </a:r>
              <a:endPara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직사각형 22">
              <a:extLst>
                <a:ext uri="{FF2B5EF4-FFF2-40B4-BE49-F238E27FC236}">
                  <a16:creationId xmlns:a16="http://schemas.microsoft.com/office/drawing/2014/main" id="{4362EF6E-E102-4DE6-AD10-2B9F14E9C824}"/>
                </a:ext>
              </a:extLst>
            </p:cNvPr>
            <p:cNvSpPr/>
            <p:nvPr/>
          </p:nvSpPr>
          <p:spPr>
            <a:xfrm>
              <a:off x="4994008" y="701881"/>
              <a:ext cx="5990771" cy="41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/>
              </a:endParaRPr>
            </a:p>
          </p:txBody>
        </p:sp>
        <p:sp>
          <p:nvSpPr>
            <p:cNvPr id="39" name="직사각형 29">
              <a:extLst>
                <a:ext uri="{FF2B5EF4-FFF2-40B4-BE49-F238E27FC236}">
                  <a16:creationId xmlns:a16="http://schemas.microsoft.com/office/drawing/2014/main" id="{ED839DD7-78E2-4FD3-B4A1-5F42EE177E72}"/>
                </a:ext>
              </a:extLst>
            </p:cNvPr>
            <p:cNvSpPr/>
            <p:nvPr/>
          </p:nvSpPr>
          <p:spPr>
            <a:xfrm>
              <a:off x="5178487" y="2303351"/>
              <a:ext cx="5747942" cy="35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1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사각형: 둥근 모서리 37">
            <a:extLst>
              <a:ext uri="{FF2B5EF4-FFF2-40B4-BE49-F238E27FC236}">
                <a16:creationId xmlns:a16="http://schemas.microsoft.com/office/drawing/2014/main" id="{2D0A3B21-1465-49CF-84CD-BE19509DC47C}"/>
              </a:ext>
            </a:extLst>
          </p:cNvPr>
          <p:cNvSpPr/>
          <p:nvPr/>
        </p:nvSpPr>
        <p:spPr>
          <a:xfrm>
            <a:off x="2896375" y="5278347"/>
            <a:ext cx="4179556" cy="6327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6400" tIns="45720" rIns="864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defRPr/>
            </a:pPr>
            <a:r>
              <a:rPr lang="ru-RU" altLang="ko-KR" kern="0" dirty="0">
                <a:solidFill>
                  <a:schemeClr val="bg1"/>
                </a:solidFill>
                <a:latin typeface="Poppins Light"/>
              </a:rPr>
              <a:t>5</a:t>
            </a:r>
            <a:r>
              <a:rPr kumimoji="0" lang="ru-RU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cs typeface="+mn-cs"/>
              </a:rPr>
              <a:t>. </a:t>
            </a:r>
            <a:r>
              <a:rPr lang="ru-RU" sz="1800" b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Сервисное обслуживание</a:t>
            </a:r>
            <a:endParaRPr lang="ru-R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atinLnBrk="1"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5FEDFD2-3FA9-4DC3-A096-51359483855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002" y="2365482"/>
            <a:ext cx="4543425" cy="3618757"/>
          </a:xfrm>
        </p:spPr>
      </p:pic>
    </p:spTree>
    <p:extLst>
      <p:ext uri="{BB962C8B-B14F-4D97-AF65-F5344CB8AC3E}">
        <p14:creationId xmlns:p14="http://schemas.microsoft.com/office/powerpoint/2010/main" val="119413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0B77F1-B4C2-4F61-8FF8-C0DE8A6AE16F}"/>
              </a:ext>
            </a:extLst>
          </p:cNvPr>
          <p:cNvSpPr txBox="1"/>
          <p:nvPr/>
        </p:nvSpPr>
        <p:spPr>
          <a:xfrm>
            <a:off x="1828800" y="624840"/>
            <a:ext cx="707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формы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58A03A-CBE2-40D9-A722-B23BC5DD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9" y="1996440"/>
            <a:ext cx="5618421" cy="36639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400F49-2B55-48A0-8863-288FE33AC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03" y="1887589"/>
            <a:ext cx="5022117" cy="37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3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74E7C3-18C2-4357-A5DE-479CA9781A23}"/>
              </a:ext>
            </a:extLst>
          </p:cNvPr>
          <p:cNvSpPr txBox="1"/>
          <p:nvPr/>
        </p:nvSpPr>
        <p:spPr>
          <a:xfrm>
            <a:off x="4724400" y="563880"/>
            <a:ext cx="40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Отчеты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6D2DB-DCCE-43F9-9D71-88B3AE42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880971"/>
            <a:ext cx="914527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4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46CE2D-40BC-474D-9E22-B8C94148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2" y="1561839"/>
            <a:ext cx="1046943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4F3FC-BD80-4C5B-A49F-DAEB8E5B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1476102"/>
            <a:ext cx="999312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64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9D7FBE-E6CA-4EFC-BCD1-8818AE7B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7" y="53340"/>
            <a:ext cx="10046525" cy="6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5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CA7F65-053A-4836-B705-0B90961B3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828576"/>
            <a:ext cx="965969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9ADC93-0489-4BA4-A064-F9BD25C61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1485629"/>
            <a:ext cx="1191743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D0B7C-8AFF-0971-8B87-071E9E1F3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07551B3-DCF9-E6A0-AC4D-A1CF74A1D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39413" y="5518358"/>
            <a:ext cx="4922532" cy="1339642"/>
          </a:xfrm>
          <a:custGeom>
            <a:avLst/>
            <a:gdLst>
              <a:gd name="connsiteX0" fmla="*/ 1194551 w 4922532"/>
              <a:gd name="connsiteY0" fmla="*/ 1329523 h 1339642"/>
              <a:gd name="connsiteX1" fmla="*/ 1293219 w 4922532"/>
              <a:gd name="connsiteY1" fmla="*/ 1339642 h 1339642"/>
              <a:gd name="connsiteX2" fmla="*/ 1094723 w 4922532"/>
              <a:gd name="connsiteY2" fmla="*/ 1339642 h 1339642"/>
              <a:gd name="connsiteX3" fmla="*/ 1112640 w 4922532"/>
              <a:gd name="connsiteY3" fmla="*/ 1335851 h 1339642"/>
              <a:gd name="connsiteX4" fmla="*/ 1194551 w 4922532"/>
              <a:gd name="connsiteY4" fmla="*/ 1329523 h 1339642"/>
              <a:gd name="connsiteX5" fmla="*/ 3345034 w 4922532"/>
              <a:gd name="connsiteY5" fmla="*/ 1313266 h 1339642"/>
              <a:gd name="connsiteX6" fmla="*/ 3543634 w 4922532"/>
              <a:gd name="connsiteY6" fmla="*/ 1335346 h 1339642"/>
              <a:gd name="connsiteX7" fmla="*/ 3553900 w 4922532"/>
              <a:gd name="connsiteY7" fmla="*/ 1339642 h 1339642"/>
              <a:gd name="connsiteX8" fmla="*/ 3198665 w 4922532"/>
              <a:gd name="connsiteY8" fmla="*/ 1339642 h 1339642"/>
              <a:gd name="connsiteX9" fmla="*/ 3241903 w 4922532"/>
              <a:gd name="connsiteY9" fmla="*/ 1328804 h 1339642"/>
              <a:gd name="connsiteX10" fmla="*/ 3345034 w 4922532"/>
              <a:gd name="connsiteY10" fmla="*/ 1313266 h 1339642"/>
              <a:gd name="connsiteX11" fmla="*/ 2284850 w 4922532"/>
              <a:gd name="connsiteY11" fmla="*/ 1271627 h 1339642"/>
              <a:gd name="connsiteX12" fmla="*/ 2621944 w 4922532"/>
              <a:gd name="connsiteY12" fmla="*/ 1337813 h 1339642"/>
              <a:gd name="connsiteX13" fmla="*/ 2627692 w 4922532"/>
              <a:gd name="connsiteY13" fmla="*/ 1339642 h 1339642"/>
              <a:gd name="connsiteX14" fmla="*/ 2478918 w 4922532"/>
              <a:gd name="connsiteY14" fmla="*/ 1339642 h 1339642"/>
              <a:gd name="connsiteX15" fmla="*/ 2447337 w 4922532"/>
              <a:gd name="connsiteY15" fmla="*/ 1330927 h 1339642"/>
              <a:gd name="connsiteX16" fmla="*/ 2291720 w 4922532"/>
              <a:gd name="connsiteY16" fmla="*/ 1314643 h 1339642"/>
              <a:gd name="connsiteX17" fmla="*/ 2200574 w 4922532"/>
              <a:gd name="connsiteY17" fmla="*/ 1332695 h 1339642"/>
              <a:gd name="connsiteX18" fmla="*/ 2184479 w 4922532"/>
              <a:gd name="connsiteY18" fmla="*/ 1339642 h 1339642"/>
              <a:gd name="connsiteX19" fmla="*/ 2091552 w 4922532"/>
              <a:gd name="connsiteY19" fmla="*/ 1339642 h 1339642"/>
              <a:gd name="connsiteX20" fmla="*/ 2133585 w 4922532"/>
              <a:gd name="connsiteY20" fmla="*/ 1313793 h 1339642"/>
              <a:gd name="connsiteX21" fmla="*/ 2284850 w 4922532"/>
              <a:gd name="connsiteY21" fmla="*/ 1271627 h 1339642"/>
              <a:gd name="connsiteX22" fmla="*/ 2273963 w 4922532"/>
              <a:gd name="connsiteY22" fmla="*/ 1130538 h 1339642"/>
              <a:gd name="connsiteX23" fmla="*/ 2627396 w 4922532"/>
              <a:gd name="connsiteY23" fmla="*/ 1199560 h 1339642"/>
              <a:gd name="connsiteX24" fmla="*/ 3052737 w 4922532"/>
              <a:gd name="connsiteY24" fmla="*/ 1252036 h 1339642"/>
              <a:gd name="connsiteX25" fmla="*/ 3795932 w 4922532"/>
              <a:gd name="connsiteY25" fmla="*/ 1327573 h 1339642"/>
              <a:gd name="connsiteX26" fmla="*/ 3806715 w 4922532"/>
              <a:gd name="connsiteY26" fmla="*/ 1339642 h 1339642"/>
              <a:gd name="connsiteX27" fmla="*/ 3741683 w 4922532"/>
              <a:gd name="connsiteY27" fmla="*/ 1339642 h 1339642"/>
              <a:gd name="connsiteX28" fmla="*/ 3728197 w 4922532"/>
              <a:gd name="connsiteY28" fmla="*/ 1326702 h 1339642"/>
              <a:gd name="connsiteX29" fmla="*/ 3067984 w 4922532"/>
              <a:gd name="connsiteY29" fmla="*/ 1297010 h 1339642"/>
              <a:gd name="connsiteX30" fmla="*/ 2614311 w 4922532"/>
              <a:gd name="connsiteY30" fmla="*/ 1244156 h 1339642"/>
              <a:gd name="connsiteX31" fmla="*/ 2281701 w 4922532"/>
              <a:gd name="connsiteY31" fmla="*/ 1177131 h 1339642"/>
              <a:gd name="connsiteX32" fmla="*/ 2091397 w 4922532"/>
              <a:gd name="connsiteY32" fmla="*/ 1245965 h 1339642"/>
              <a:gd name="connsiteX33" fmla="*/ 2022868 w 4922532"/>
              <a:gd name="connsiteY33" fmla="*/ 1307614 h 1339642"/>
              <a:gd name="connsiteX34" fmla="*/ 1996178 w 4922532"/>
              <a:gd name="connsiteY34" fmla="*/ 1339642 h 1339642"/>
              <a:gd name="connsiteX35" fmla="*/ 1936855 w 4922532"/>
              <a:gd name="connsiteY35" fmla="*/ 1339642 h 1339642"/>
              <a:gd name="connsiteX36" fmla="*/ 1989751 w 4922532"/>
              <a:gd name="connsiteY36" fmla="*/ 1274719 h 1339642"/>
              <a:gd name="connsiteX37" fmla="*/ 2062650 w 4922532"/>
              <a:gd name="connsiteY37" fmla="*/ 1207855 h 1339642"/>
              <a:gd name="connsiteX38" fmla="*/ 2273963 w 4922532"/>
              <a:gd name="connsiteY38" fmla="*/ 1130538 h 1339642"/>
              <a:gd name="connsiteX39" fmla="*/ 2260351 w 4922532"/>
              <a:gd name="connsiteY39" fmla="*/ 987304 h 1339642"/>
              <a:gd name="connsiteX40" fmla="*/ 2630480 w 4922532"/>
              <a:gd name="connsiteY40" fmla="*/ 1059654 h 1339642"/>
              <a:gd name="connsiteX41" fmla="*/ 3077150 w 4922532"/>
              <a:gd name="connsiteY41" fmla="*/ 1113952 h 1339642"/>
              <a:gd name="connsiteX42" fmla="*/ 3957662 w 4922532"/>
              <a:gd name="connsiteY42" fmla="*/ 1317159 h 1339642"/>
              <a:gd name="connsiteX43" fmla="*/ 3970831 w 4922532"/>
              <a:gd name="connsiteY43" fmla="*/ 1339642 h 1339642"/>
              <a:gd name="connsiteX44" fmla="*/ 3916741 w 4922532"/>
              <a:gd name="connsiteY44" fmla="*/ 1339642 h 1339642"/>
              <a:gd name="connsiteX45" fmla="*/ 3875549 w 4922532"/>
              <a:gd name="connsiteY45" fmla="*/ 1284344 h 1339642"/>
              <a:gd name="connsiteX46" fmla="*/ 3092596 w 4922532"/>
              <a:gd name="connsiteY46" fmla="*/ 1159505 h 1339642"/>
              <a:gd name="connsiteX47" fmla="*/ 2617378 w 4922532"/>
              <a:gd name="connsiteY47" fmla="*/ 1105245 h 1339642"/>
              <a:gd name="connsiteX48" fmla="*/ 2267974 w 4922532"/>
              <a:gd name="connsiteY48" fmla="*/ 1034933 h 1339642"/>
              <a:gd name="connsiteX49" fmla="*/ 2068504 w 4922532"/>
              <a:gd name="connsiteY49" fmla="*/ 1107786 h 1339642"/>
              <a:gd name="connsiteX50" fmla="*/ 1936972 w 4922532"/>
              <a:gd name="connsiteY50" fmla="*/ 1249383 h 1339642"/>
              <a:gd name="connsiteX51" fmla="*/ 1861098 w 4922532"/>
              <a:gd name="connsiteY51" fmla="*/ 1339642 h 1339642"/>
              <a:gd name="connsiteX52" fmla="*/ 1790043 w 4922532"/>
              <a:gd name="connsiteY52" fmla="*/ 1339642 h 1339642"/>
              <a:gd name="connsiteX53" fmla="*/ 1815271 w 4922532"/>
              <a:gd name="connsiteY53" fmla="*/ 1318077 h 1339642"/>
              <a:gd name="connsiteX54" fmla="*/ 1898027 w 4922532"/>
              <a:gd name="connsiteY54" fmla="*/ 1219285 h 1339642"/>
              <a:gd name="connsiteX55" fmla="*/ 2039317 w 4922532"/>
              <a:gd name="connsiteY55" fmla="*/ 1068554 h 1339642"/>
              <a:gd name="connsiteX56" fmla="*/ 2260351 w 4922532"/>
              <a:gd name="connsiteY56" fmla="*/ 987304 h 1339642"/>
              <a:gd name="connsiteX57" fmla="*/ 2249498 w 4922532"/>
              <a:gd name="connsiteY57" fmla="*/ 849842 h 1339642"/>
              <a:gd name="connsiteX58" fmla="*/ 2635933 w 4922532"/>
              <a:gd name="connsiteY58" fmla="*/ 924826 h 1339642"/>
              <a:gd name="connsiteX59" fmla="*/ 3104008 w 4922532"/>
              <a:gd name="connsiteY59" fmla="*/ 980860 h 1339642"/>
              <a:gd name="connsiteX60" fmla="*/ 4024556 w 4922532"/>
              <a:gd name="connsiteY60" fmla="*/ 1190166 h 1339642"/>
              <a:gd name="connsiteX61" fmla="*/ 4112982 w 4922532"/>
              <a:gd name="connsiteY61" fmla="*/ 1339642 h 1339642"/>
              <a:gd name="connsiteX62" fmla="*/ 4058035 w 4922532"/>
              <a:gd name="connsiteY62" fmla="*/ 1339642 h 1339642"/>
              <a:gd name="connsiteX63" fmla="*/ 3986028 w 4922532"/>
              <a:gd name="connsiteY63" fmla="*/ 1217558 h 1339642"/>
              <a:gd name="connsiteX64" fmla="*/ 3118477 w 4922532"/>
              <a:gd name="connsiteY64" fmla="*/ 1024466 h 1339642"/>
              <a:gd name="connsiteX65" fmla="*/ 2622070 w 4922532"/>
              <a:gd name="connsiteY65" fmla="*/ 968051 h 1339642"/>
              <a:gd name="connsiteX66" fmla="*/ 2256154 w 4922532"/>
              <a:gd name="connsiteY66" fmla="*/ 894932 h 1339642"/>
              <a:gd name="connsiteX67" fmla="*/ 2046606 w 4922532"/>
              <a:gd name="connsiteY67" fmla="*/ 971575 h 1339642"/>
              <a:gd name="connsiteX68" fmla="*/ 1908587 w 4922532"/>
              <a:gd name="connsiteY68" fmla="*/ 1120550 h 1339642"/>
              <a:gd name="connsiteX69" fmla="*/ 1697868 w 4922532"/>
              <a:gd name="connsiteY69" fmla="*/ 1311457 h 1339642"/>
              <a:gd name="connsiteX70" fmla="*/ 1356166 w 4922532"/>
              <a:gd name="connsiteY70" fmla="*/ 1293584 h 1339642"/>
              <a:gd name="connsiteX71" fmla="*/ 1133741 w 4922532"/>
              <a:gd name="connsiteY71" fmla="*/ 1254165 h 1339642"/>
              <a:gd name="connsiteX72" fmla="*/ 857441 w 4922532"/>
              <a:gd name="connsiteY72" fmla="*/ 1327395 h 1339642"/>
              <a:gd name="connsiteX73" fmla="*/ 841716 w 4922532"/>
              <a:gd name="connsiteY73" fmla="*/ 1339642 h 1339642"/>
              <a:gd name="connsiteX74" fmla="*/ 759940 w 4922532"/>
              <a:gd name="connsiteY74" fmla="*/ 1339642 h 1339642"/>
              <a:gd name="connsiteX75" fmla="*/ 819228 w 4922532"/>
              <a:gd name="connsiteY75" fmla="*/ 1296768 h 1339642"/>
              <a:gd name="connsiteX76" fmla="*/ 1132469 w 4922532"/>
              <a:gd name="connsiteY76" fmla="*/ 1208303 h 1339642"/>
              <a:gd name="connsiteX77" fmla="*/ 1367891 w 4922532"/>
              <a:gd name="connsiteY77" fmla="*/ 1249781 h 1339642"/>
              <a:gd name="connsiteX78" fmla="*/ 1680338 w 4922532"/>
              <a:gd name="connsiteY78" fmla="*/ 1269190 h 1339642"/>
              <a:gd name="connsiteX79" fmla="*/ 1871226 w 4922532"/>
              <a:gd name="connsiteY79" fmla="*/ 1093143 h 1339642"/>
              <a:gd name="connsiteX80" fmla="*/ 2019047 w 4922532"/>
              <a:gd name="connsiteY80" fmla="*/ 934996 h 1339642"/>
              <a:gd name="connsiteX81" fmla="*/ 2249498 w 4922532"/>
              <a:gd name="connsiteY81" fmla="*/ 849842 h 1339642"/>
              <a:gd name="connsiteX82" fmla="*/ 2242038 w 4922532"/>
              <a:gd name="connsiteY82" fmla="*/ 708261 h 1339642"/>
              <a:gd name="connsiteX83" fmla="*/ 2645045 w 4922532"/>
              <a:gd name="connsiteY83" fmla="*/ 785892 h 1339642"/>
              <a:gd name="connsiteX84" fmla="*/ 3134272 w 4922532"/>
              <a:gd name="connsiteY84" fmla="*/ 844119 h 1339642"/>
              <a:gd name="connsiteX85" fmla="*/ 4093531 w 4922532"/>
              <a:gd name="connsiteY85" fmla="*/ 1063228 h 1339642"/>
              <a:gd name="connsiteX86" fmla="*/ 4195185 w 4922532"/>
              <a:gd name="connsiteY86" fmla="*/ 1235076 h 1339642"/>
              <a:gd name="connsiteX87" fmla="*/ 4245154 w 4922532"/>
              <a:gd name="connsiteY87" fmla="*/ 1339642 h 1339642"/>
              <a:gd name="connsiteX88" fmla="*/ 4191584 w 4922532"/>
              <a:gd name="connsiteY88" fmla="*/ 1339642 h 1339642"/>
              <a:gd name="connsiteX89" fmla="*/ 4151859 w 4922532"/>
              <a:gd name="connsiteY89" fmla="*/ 1256536 h 1339642"/>
              <a:gd name="connsiteX90" fmla="*/ 4052484 w 4922532"/>
              <a:gd name="connsiteY90" fmla="*/ 1087889 h 1339642"/>
              <a:gd name="connsiteX91" fmla="*/ 3146390 w 4922532"/>
              <a:gd name="connsiteY91" fmla="*/ 885620 h 1339642"/>
              <a:gd name="connsiteX92" fmla="*/ 2629575 w 4922532"/>
              <a:gd name="connsiteY92" fmla="*/ 825471 h 1339642"/>
              <a:gd name="connsiteX93" fmla="*/ 2247800 w 4922532"/>
              <a:gd name="connsiteY93" fmla="*/ 749560 h 1339642"/>
              <a:gd name="connsiteX94" fmla="*/ 2028110 w 4922532"/>
              <a:gd name="connsiteY94" fmla="*/ 829764 h 1339642"/>
              <a:gd name="connsiteX95" fmla="*/ 1884151 w 4922532"/>
              <a:gd name="connsiteY95" fmla="*/ 985946 h 1339642"/>
              <a:gd name="connsiteX96" fmla="*/ 1664812 w 4922532"/>
              <a:gd name="connsiteY96" fmla="*/ 1185606 h 1339642"/>
              <a:gd name="connsiteX97" fmla="*/ 1308540 w 4922532"/>
              <a:gd name="connsiteY97" fmla="*/ 1166879 h 1339642"/>
              <a:gd name="connsiteX98" fmla="*/ 1075805 w 4922532"/>
              <a:gd name="connsiteY98" fmla="*/ 1125804 h 1339642"/>
              <a:gd name="connsiteX99" fmla="*/ 676287 w 4922532"/>
              <a:gd name="connsiteY99" fmla="*/ 1289110 h 1339642"/>
              <a:gd name="connsiteX100" fmla="*/ 640874 w 4922532"/>
              <a:gd name="connsiteY100" fmla="*/ 1339642 h 1339642"/>
              <a:gd name="connsiteX101" fmla="*/ 578241 w 4922532"/>
              <a:gd name="connsiteY101" fmla="*/ 1339642 h 1339642"/>
              <a:gd name="connsiteX102" fmla="*/ 623922 w 4922532"/>
              <a:gd name="connsiteY102" fmla="*/ 1277958 h 1339642"/>
              <a:gd name="connsiteX103" fmla="*/ 1072625 w 4922532"/>
              <a:gd name="connsiteY103" fmla="*/ 1082852 h 1339642"/>
              <a:gd name="connsiteX104" fmla="*/ 1320121 w 4922532"/>
              <a:gd name="connsiteY104" fmla="*/ 1126361 h 1339642"/>
              <a:gd name="connsiteX105" fmla="*/ 1648269 w 4922532"/>
              <a:gd name="connsiteY105" fmla="*/ 1147240 h 1339642"/>
              <a:gd name="connsiteX106" fmla="*/ 1847769 w 4922532"/>
              <a:gd name="connsiteY106" fmla="*/ 962434 h 1339642"/>
              <a:gd name="connsiteX107" fmla="*/ 2001948 w 4922532"/>
              <a:gd name="connsiteY107" fmla="*/ 797250 h 1339642"/>
              <a:gd name="connsiteX108" fmla="*/ 2242038 w 4922532"/>
              <a:gd name="connsiteY108" fmla="*/ 708261 h 1339642"/>
              <a:gd name="connsiteX109" fmla="*/ 2229142 w 4922532"/>
              <a:gd name="connsiteY109" fmla="*/ 568378 h 1339642"/>
              <a:gd name="connsiteX110" fmla="*/ 2647467 w 4922532"/>
              <a:gd name="connsiteY110" fmla="*/ 650948 h 1339642"/>
              <a:gd name="connsiteX111" fmla="*/ 3158063 w 4922532"/>
              <a:gd name="connsiteY111" fmla="*/ 710958 h 1339642"/>
              <a:gd name="connsiteX112" fmla="*/ 4158533 w 4922532"/>
              <a:gd name="connsiteY112" fmla="*/ 938695 h 1339642"/>
              <a:gd name="connsiteX113" fmla="*/ 4354159 w 4922532"/>
              <a:gd name="connsiteY113" fmla="*/ 1305069 h 1339642"/>
              <a:gd name="connsiteX114" fmla="*/ 4371068 w 4922532"/>
              <a:gd name="connsiteY114" fmla="*/ 1339642 h 1339642"/>
              <a:gd name="connsiteX115" fmla="*/ 4322470 w 4922532"/>
              <a:gd name="connsiteY115" fmla="*/ 1339642 h 1339642"/>
              <a:gd name="connsiteX116" fmla="*/ 4312230 w 4922532"/>
              <a:gd name="connsiteY116" fmla="*/ 1318695 h 1339642"/>
              <a:gd name="connsiteX117" fmla="*/ 4120552 w 4922532"/>
              <a:gd name="connsiteY117" fmla="*/ 959068 h 1339642"/>
              <a:gd name="connsiteX118" fmla="*/ 3174002 w 4922532"/>
              <a:gd name="connsiteY118" fmla="*/ 750529 h 1339642"/>
              <a:gd name="connsiteX119" fmla="*/ 2635073 w 4922532"/>
              <a:gd name="connsiteY119" fmla="*/ 690143 h 1339642"/>
              <a:gd name="connsiteX120" fmla="*/ 2236266 w 4922532"/>
              <a:gd name="connsiteY120" fmla="*/ 611260 h 1339642"/>
              <a:gd name="connsiteX121" fmla="*/ 2007854 w 4922532"/>
              <a:gd name="connsiteY121" fmla="*/ 695750 h 1339642"/>
              <a:gd name="connsiteX122" fmla="*/ 1857163 w 4922532"/>
              <a:gd name="connsiteY122" fmla="*/ 858762 h 1339642"/>
              <a:gd name="connsiteX123" fmla="*/ 1629166 w 4922532"/>
              <a:gd name="connsiteY123" fmla="*/ 1067219 h 1339642"/>
              <a:gd name="connsiteX124" fmla="*/ 1258557 w 4922532"/>
              <a:gd name="connsiteY124" fmla="*/ 1048181 h 1339642"/>
              <a:gd name="connsiteX125" fmla="*/ 1016100 w 4922532"/>
              <a:gd name="connsiteY125" fmla="*/ 1005233 h 1339642"/>
              <a:gd name="connsiteX126" fmla="*/ 513133 w 4922532"/>
              <a:gd name="connsiteY126" fmla="*/ 1294746 h 1339642"/>
              <a:gd name="connsiteX127" fmla="*/ 500227 w 4922532"/>
              <a:gd name="connsiteY127" fmla="*/ 1321158 h 1339642"/>
              <a:gd name="connsiteX128" fmla="*/ 495243 w 4922532"/>
              <a:gd name="connsiteY128" fmla="*/ 1339642 h 1339642"/>
              <a:gd name="connsiteX129" fmla="*/ 450534 w 4922532"/>
              <a:gd name="connsiteY129" fmla="*/ 1339642 h 1339642"/>
              <a:gd name="connsiteX130" fmla="*/ 460446 w 4922532"/>
              <a:gd name="connsiteY130" fmla="*/ 1303639 h 1339642"/>
              <a:gd name="connsiteX131" fmla="*/ 1014814 w 4922532"/>
              <a:gd name="connsiteY131" fmla="*/ 960367 h 1339642"/>
              <a:gd name="connsiteX132" fmla="*/ 1270481 w 4922532"/>
              <a:gd name="connsiteY132" fmla="*/ 1004958 h 1339642"/>
              <a:gd name="connsiteX133" fmla="*/ 1610677 w 4922532"/>
              <a:gd name="connsiteY133" fmla="*/ 1026908 h 1339642"/>
              <a:gd name="connsiteX134" fmla="*/ 1819218 w 4922532"/>
              <a:gd name="connsiteY134" fmla="*/ 833517 h 1339642"/>
              <a:gd name="connsiteX135" fmla="*/ 1979292 w 4922532"/>
              <a:gd name="connsiteY135" fmla="*/ 661166 h 1339642"/>
              <a:gd name="connsiteX136" fmla="*/ 2229142 w 4922532"/>
              <a:gd name="connsiteY136" fmla="*/ 568378 h 1339642"/>
              <a:gd name="connsiteX137" fmla="*/ 2305269 w 4922532"/>
              <a:gd name="connsiteY137" fmla="*/ 425686 h 1339642"/>
              <a:gd name="connsiteX138" fmla="*/ 2654552 w 4922532"/>
              <a:gd name="connsiteY138" fmla="*/ 509677 h 1339642"/>
              <a:gd name="connsiteX139" fmla="*/ 3186334 w 4922532"/>
              <a:gd name="connsiteY139" fmla="*/ 571835 h 1339642"/>
              <a:gd name="connsiteX140" fmla="*/ 4224138 w 4922532"/>
              <a:gd name="connsiteY140" fmla="*/ 806267 h 1339642"/>
              <a:gd name="connsiteX141" fmla="*/ 4425360 w 4922532"/>
              <a:gd name="connsiteY141" fmla="*/ 1185945 h 1339642"/>
              <a:gd name="connsiteX142" fmla="*/ 4500500 w 4922532"/>
              <a:gd name="connsiteY142" fmla="*/ 1339642 h 1339642"/>
              <a:gd name="connsiteX143" fmla="*/ 4448278 w 4922532"/>
              <a:gd name="connsiteY143" fmla="*/ 1339642 h 1339642"/>
              <a:gd name="connsiteX144" fmla="*/ 4382521 w 4922532"/>
              <a:gd name="connsiteY144" fmla="*/ 1205385 h 1339642"/>
              <a:gd name="connsiteX145" fmla="*/ 4183293 w 4922532"/>
              <a:gd name="connsiteY145" fmla="*/ 831508 h 1339642"/>
              <a:gd name="connsiteX146" fmla="*/ 3198082 w 4922532"/>
              <a:gd name="connsiteY146" fmla="*/ 615083 h 1339642"/>
              <a:gd name="connsiteX147" fmla="*/ 2637750 w 4922532"/>
              <a:gd name="connsiteY147" fmla="*/ 552958 h 1339642"/>
              <a:gd name="connsiteX148" fmla="*/ 2223041 w 4922532"/>
              <a:gd name="connsiteY148" fmla="*/ 470786 h 1339642"/>
              <a:gd name="connsiteX149" fmla="*/ 1984327 w 4922532"/>
              <a:gd name="connsiteY149" fmla="*/ 558755 h 1339642"/>
              <a:gd name="connsiteX150" fmla="*/ 1827700 w 4922532"/>
              <a:gd name="connsiteY150" fmla="*/ 728977 h 1339642"/>
              <a:gd name="connsiteX151" fmla="*/ 1590710 w 4922532"/>
              <a:gd name="connsiteY151" fmla="*/ 945981 h 1339642"/>
              <a:gd name="connsiteX152" fmla="*/ 1205903 w 4922532"/>
              <a:gd name="connsiteY152" fmla="*/ 926291 h 1339642"/>
              <a:gd name="connsiteX153" fmla="*/ 955882 w 4922532"/>
              <a:gd name="connsiteY153" fmla="*/ 883003 h 1339642"/>
              <a:gd name="connsiteX154" fmla="*/ 435794 w 4922532"/>
              <a:gd name="connsiteY154" fmla="*/ 1183838 h 1339642"/>
              <a:gd name="connsiteX155" fmla="*/ 422141 w 4922532"/>
              <a:gd name="connsiteY155" fmla="*/ 1211789 h 1339642"/>
              <a:gd name="connsiteX156" fmla="*/ 387770 w 4922532"/>
              <a:gd name="connsiteY156" fmla="*/ 1339642 h 1339642"/>
              <a:gd name="connsiteX157" fmla="*/ 338844 w 4922532"/>
              <a:gd name="connsiteY157" fmla="*/ 1339642 h 1339642"/>
              <a:gd name="connsiteX158" fmla="*/ 377709 w 4922532"/>
              <a:gd name="connsiteY158" fmla="*/ 1195867 h 1339642"/>
              <a:gd name="connsiteX159" fmla="*/ 953030 w 4922532"/>
              <a:gd name="connsiteY159" fmla="*/ 836399 h 1339642"/>
              <a:gd name="connsiteX160" fmla="*/ 1220176 w 4922532"/>
              <a:gd name="connsiteY160" fmla="*/ 883227 h 1339642"/>
              <a:gd name="connsiteX161" fmla="*/ 1575691 w 4922532"/>
              <a:gd name="connsiteY161" fmla="*/ 904494 h 1339642"/>
              <a:gd name="connsiteX162" fmla="*/ 1792670 w 4922532"/>
              <a:gd name="connsiteY162" fmla="*/ 702724 h 1339642"/>
              <a:gd name="connsiteX163" fmla="*/ 1958903 w 4922532"/>
              <a:gd name="connsiteY163" fmla="*/ 522749 h 1339642"/>
              <a:gd name="connsiteX164" fmla="*/ 2305269 w 4922532"/>
              <a:gd name="connsiteY164" fmla="*/ 425686 h 1339642"/>
              <a:gd name="connsiteX165" fmla="*/ 2296541 w 4922532"/>
              <a:gd name="connsiteY165" fmla="*/ 283594 h 1339642"/>
              <a:gd name="connsiteX166" fmla="*/ 2656415 w 4922532"/>
              <a:gd name="connsiteY166" fmla="*/ 370156 h 1339642"/>
              <a:gd name="connsiteX167" fmla="*/ 3209568 w 4922532"/>
              <a:gd name="connsiteY167" fmla="*/ 434094 h 1339642"/>
              <a:gd name="connsiteX168" fmla="*/ 4286840 w 4922532"/>
              <a:gd name="connsiteY168" fmla="*/ 675792 h 1339642"/>
              <a:gd name="connsiteX169" fmla="*/ 4497761 w 4922532"/>
              <a:gd name="connsiteY169" fmla="*/ 1071241 h 1339642"/>
              <a:gd name="connsiteX170" fmla="*/ 4619726 w 4922532"/>
              <a:gd name="connsiteY170" fmla="*/ 1323237 h 1339642"/>
              <a:gd name="connsiteX171" fmla="*/ 4629789 w 4922532"/>
              <a:gd name="connsiteY171" fmla="*/ 1339642 h 1339642"/>
              <a:gd name="connsiteX172" fmla="*/ 4576126 w 4922532"/>
              <a:gd name="connsiteY172" fmla="*/ 1339642 h 1339642"/>
              <a:gd name="connsiteX173" fmla="*/ 4455127 w 4922532"/>
              <a:gd name="connsiteY173" fmla="*/ 1093212 h 1339642"/>
              <a:gd name="connsiteX174" fmla="*/ 4248922 w 4922532"/>
              <a:gd name="connsiteY174" fmla="*/ 703924 h 1339642"/>
              <a:gd name="connsiteX175" fmla="*/ 3224044 w 4922532"/>
              <a:gd name="connsiteY175" fmla="*/ 479652 h 1339642"/>
              <a:gd name="connsiteX176" fmla="*/ 2642383 w 4922532"/>
              <a:gd name="connsiteY176" fmla="*/ 415705 h 1339642"/>
              <a:gd name="connsiteX177" fmla="*/ 2210331 w 4922532"/>
              <a:gd name="connsiteY177" fmla="*/ 330745 h 1339642"/>
              <a:gd name="connsiteX178" fmla="*/ 1961982 w 4922532"/>
              <a:gd name="connsiteY178" fmla="*/ 423280 h 1339642"/>
              <a:gd name="connsiteX179" fmla="*/ 1799453 w 4922532"/>
              <a:gd name="connsiteY179" fmla="*/ 600666 h 1339642"/>
              <a:gd name="connsiteX180" fmla="*/ 1553978 w 4922532"/>
              <a:gd name="connsiteY180" fmla="*/ 826088 h 1339642"/>
              <a:gd name="connsiteX181" fmla="*/ 1154461 w 4922532"/>
              <a:gd name="connsiteY181" fmla="*/ 805882 h 1339642"/>
              <a:gd name="connsiteX182" fmla="*/ 893534 w 4922532"/>
              <a:gd name="connsiteY182" fmla="*/ 759193 h 1339642"/>
              <a:gd name="connsiteX183" fmla="*/ 353744 w 4922532"/>
              <a:gd name="connsiteY183" fmla="*/ 1072603 h 1339642"/>
              <a:gd name="connsiteX184" fmla="*/ 339166 w 4922532"/>
              <a:gd name="connsiteY184" fmla="*/ 1102465 h 1339642"/>
              <a:gd name="connsiteX185" fmla="*/ 287017 w 4922532"/>
              <a:gd name="connsiteY185" fmla="*/ 1297282 h 1339642"/>
              <a:gd name="connsiteX186" fmla="*/ 276469 w 4922532"/>
              <a:gd name="connsiteY186" fmla="*/ 1339642 h 1339642"/>
              <a:gd name="connsiteX187" fmla="*/ 229472 w 4922532"/>
              <a:gd name="connsiteY187" fmla="*/ 1339642 h 1339642"/>
              <a:gd name="connsiteX188" fmla="*/ 242464 w 4922532"/>
              <a:gd name="connsiteY188" fmla="*/ 1287543 h 1339642"/>
              <a:gd name="connsiteX189" fmla="*/ 296841 w 4922532"/>
              <a:gd name="connsiteY189" fmla="*/ 1084210 h 1339642"/>
              <a:gd name="connsiteX190" fmla="*/ 894530 w 4922532"/>
              <a:gd name="connsiteY190" fmla="*/ 711619 h 1339642"/>
              <a:gd name="connsiteX191" fmla="*/ 1170229 w 4922532"/>
              <a:gd name="connsiteY191" fmla="*/ 759740 h 1339642"/>
              <a:gd name="connsiteX192" fmla="*/ 1540117 w 4922532"/>
              <a:gd name="connsiteY192" fmla="*/ 781279 h 1339642"/>
              <a:gd name="connsiteX193" fmla="*/ 1765714 w 4922532"/>
              <a:gd name="connsiteY193" fmla="*/ 570749 h 1339642"/>
              <a:gd name="connsiteX194" fmla="*/ 1938046 w 4922532"/>
              <a:gd name="connsiteY194" fmla="*/ 384192 h 1339642"/>
              <a:gd name="connsiteX195" fmla="*/ 2296541 w 4922532"/>
              <a:gd name="connsiteY195" fmla="*/ 283594 h 1339642"/>
              <a:gd name="connsiteX196" fmla="*/ 2288083 w 4922532"/>
              <a:gd name="connsiteY196" fmla="*/ 143356 h 1339642"/>
              <a:gd name="connsiteX197" fmla="*/ 2662920 w 4922532"/>
              <a:gd name="connsiteY197" fmla="*/ 232913 h 1339642"/>
              <a:gd name="connsiteX198" fmla="*/ 3237262 w 4922532"/>
              <a:gd name="connsiteY198" fmla="*/ 299006 h 1339642"/>
              <a:gd name="connsiteX199" fmla="*/ 4354202 w 4922532"/>
              <a:gd name="connsiteY199" fmla="*/ 548548 h 1339642"/>
              <a:gd name="connsiteX200" fmla="*/ 4572458 w 4922532"/>
              <a:gd name="connsiteY200" fmla="*/ 958664 h 1339642"/>
              <a:gd name="connsiteX201" fmla="*/ 4699557 w 4922532"/>
              <a:gd name="connsiteY201" fmla="*/ 1218937 h 1339642"/>
              <a:gd name="connsiteX202" fmla="*/ 4771954 w 4922532"/>
              <a:gd name="connsiteY202" fmla="*/ 1339642 h 1339642"/>
              <a:gd name="connsiteX203" fmla="*/ 4718922 w 4922532"/>
              <a:gd name="connsiteY203" fmla="*/ 1339642 h 1339642"/>
              <a:gd name="connsiteX204" fmla="*/ 4660442 w 4922532"/>
              <a:gd name="connsiteY204" fmla="*/ 1241642 h 1339642"/>
              <a:gd name="connsiteX205" fmla="*/ 4531927 w 4922532"/>
              <a:gd name="connsiteY205" fmla="*/ 978300 h 1339642"/>
              <a:gd name="connsiteX206" fmla="*/ 4317271 w 4922532"/>
              <a:gd name="connsiteY206" fmla="*/ 575685 h 1339642"/>
              <a:gd name="connsiteX207" fmla="*/ 3252885 w 4922532"/>
              <a:gd name="connsiteY207" fmla="*/ 344187 h 1339642"/>
              <a:gd name="connsiteX208" fmla="*/ 2650032 w 4922532"/>
              <a:gd name="connsiteY208" fmla="*/ 278087 h 1339642"/>
              <a:gd name="connsiteX209" fmla="*/ 2200639 w 4922532"/>
              <a:gd name="connsiteY209" fmla="*/ 189132 h 1339642"/>
              <a:gd name="connsiteX210" fmla="*/ 1942860 w 4922532"/>
              <a:gd name="connsiteY210" fmla="*/ 285068 h 1339642"/>
              <a:gd name="connsiteX211" fmla="*/ 1774581 w 4922532"/>
              <a:gd name="connsiteY211" fmla="*/ 468285 h 1339642"/>
              <a:gd name="connsiteX212" fmla="*/ 1520489 w 4922532"/>
              <a:gd name="connsiteY212" fmla="*/ 702465 h 1339642"/>
              <a:gd name="connsiteX213" fmla="*/ 1106776 w 4922532"/>
              <a:gd name="connsiteY213" fmla="*/ 681608 h 1339642"/>
              <a:gd name="connsiteX214" fmla="*/ 835384 w 4922532"/>
              <a:gd name="connsiteY214" fmla="*/ 634592 h 1339642"/>
              <a:gd name="connsiteX215" fmla="*/ 274386 w 4922532"/>
              <a:gd name="connsiteY215" fmla="*/ 959754 h 1339642"/>
              <a:gd name="connsiteX216" fmla="*/ 259028 w 4922532"/>
              <a:gd name="connsiteY216" fmla="*/ 991198 h 1339642"/>
              <a:gd name="connsiteX217" fmla="*/ 205220 w 4922532"/>
              <a:gd name="connsiteY217" fmla="*/ 1193366 h 1339642"/>
              <a:gd name="connsiteX218" fmla="*/ 169050 w 4922532"/>
              <a:gd name="connsiteY218" fmla="*/ 1339642 h 1339642"/>
              <a:gd name="connsiteX219" fmla="*/ 121075 w 4922532"/>
              <a:gd name="connsiteY219" fmla="*/ 1339642 h 1339642"/>
              <a:gd name="connsiteX220" fmla="*/ 159347 w 4922532"/>
              <a:gd name="connsiteY220" fmla="*/ 1184383 h 1339642"/>
              <a:gd name="connsiteX221" fmla="*/ 214214 w 4922532"/>
              <a:gd name="connsiteY221" fmla="*/ 973121 h 1339642"/>
              <a:gd name="connsiteX222" fmla="*/ 832514 w 4922532"/>
              <a:gd name="connsiteY222" fmla="*/ 588985 h 1339642"/>
              <a:gd name="connsiteX223" fmla="*/ 1118325 w 4922532"/>
              <a:gd name="connsiteY223" fmla="*/ 638185 h 1339642"/>
              <a:gd name="connsiteX224" fmla="*/ 1502369 w 4922532"/>
              <a:gd name="connsiteY224" fmla="*/ 660409 h 1339642"/>
              <a:gd name="connsiteX225" fmla="*/ 1736828 w 4922532"/>
              <a:gd name="connsiteY225" fmla="*/ 441668 h 1339642"/>
              <a:gd name="connsiteX226" fmla="*/ 1915297 w 4922532"/>
              <a:gd name="connsiteY226" fmla="*/ 248487 h 1339642"/>
              <a:gd name="connsiteX227" fmla="*/ 2288083 w 4922532"/>
              <a:gd name="connsiteY227" fmla="*/ 143356 h 1339642"/>
              <a:gd name="connsiteX228" fmla="*/ 2281064 w 4922532"/>
              <a:gd name="connsiteY228" fmla="*/ 1571 h 1339642"/>
              <a:gd name="connsiteX229" fmla="*/ 2668614 w 4922532"/>
              <a:gd name="connsiteY229" fmla="*/ 93804 h 1339642"/>
              <a:gd name="connsiteX230" fmla="*/ 3263909 w 4922532"/>
              <a:gd name="connsiteY230" fmla="*/ 161511 h 1339642"/>
              <a:gd name="connsiteX231" fmla="*/ 4420714 w 4922532"/>
              <a:gd name="connsiteY231" fmla="*/ 419476 h 1339642"/>
              <a:gd name="connsiteX232" fmla="*/ 4648059 w 4922532"/>
              <a:gd name="connsiteY232" fmla="*/ 844622 h 1339642"/>
              <a:gd name="connsiteX233" fmla="*/ 4779769 w 4922532"/>
              <a:gd name="connsiteY233" fmla="*/ 1114299 h 1339642"/>
              <a:gd name="connsiteX234" fmla="*/ 4866635 w 4922532"/>
              <a:gd name="connsiteY234" fmla="*/ 1259696 h 1339642"/>
              <a:gd name="connsiteX235" fmla="*/ 4922532 w 4922532"/>
              <a:gd name="connsiteY235" fmla="*/ 1339642 h 1339642"/>
              <a:gd name="connsiteX236" fmla="*/ 4863031 w 4922532"/>
              <a:gd name="connsiteY236" fmla="*/ 1339642 h 1339642"/>
              <a:gd name="connsiteX237" fmla="*/ 4823717 w 4922532"/>
              <a:gd name="connsiteY237" fmla="*/ 1283145 h 1339642"/>
              <a:gd name="connsiteX238" fmla="*/ 4735771 w 4922532"/>
              <a:gd name="connsiteY238" fmla="*/ 1135116 h 1339642"/>
              <a:gd name="connsiteX239" fmla="*/ 4602471 w 4922532"/>
              <a:gd name="connsiteY239" fmla="*/ 862744 h 1339642"/>
              <a:gd name="connsiteX240" fmla="*/ 4382986 w 4922532"/>
              <a:gd name="connsiteY240" fmla="*/ 444293 h 1339642"/>
              <a:gd name="connsiteX241" fmla="*/ 3279524 w 4922532"/>
              <a:gd name="connsiteY241" fmla="*/ 204741 h 1339642"/>
              <a:gd name="connsiteX242" fmla="*/ 2654930 w 4922532"/>
              <a:gd name="connsiteY242" fmla="*/ 136657 h 1339642"/>
              <a:gd name="connsiteX243" fmla="*/ 2281167 w 4922532"/>
              <a:gd name="connsiteY243" fmla="*/ 46127 h 1339642"/>
              <a:gd name="connsiteX244" fmla="*/ 1924684 w 4922532"/>
              <a:gd name="connsiteY244" fmla="*/ 147296 h 1339642"/>
              <a:gd name="connsiteX245" fmla="*/ 1749527 w 4922532"/>
              <a:gd name="connsiteY245" fmla="*/ 338685 h 1339642"/>
              <a:gd name="connsiteX246" fmla="*/ 1486021 w 4922532"/>
              <a:gd name="connsiteY246" fmla="*/ 581244 h 1339642"/>
              <a:gd name="connsiteX247" fmla="*/ 1057560 w 4922532"/>
              <a:gd name="connsiteY247" fmla="*/ 559913 h 1339642"/>
              <a:gd name="connsiteX248" fmla="*/ 775244 w 4922532"/>
              <a:gd name="connsiteY248" fmla="*/ 510493 h 1339642"/>
              <a:gd name="connsiteX249" fmla="*/ 193652 w 4922532"/>
              <a:gd name="connsiteY249" fmla="*/ 848147 h 1339642"/>
              <a:gd name="connsiteX250" fmla="*/ 177512 w 4922532"/>
              <a:gd name="connsiteY250" fmla="*/ 881175 h 1339642"/>
              <a:gd name="connsiteX251" fmla="*/ 123038 w 4922532"/>
              <a:gd name="connsiteY251" fmla="*/ 1091647 h 1339642"/>
              <a:gd name="connsiteX252" fmla="*/ 77759 w 4922532"/>
              <a:gd name="connsiteY252" fmla="*/ 1274396 h 1339642"/>
              <a:gd name="connsiteX253" fmla="*/ 51621 w 4922532"/>
              <a:gd name="connsiteY253" fmla="*/ 1339642 h 1339642"/>
              <a:gd name="connsiteX254" fmla="*/ 0 w 4922532"/>
              <a:gd name="connsiteY254" fmla="*/ 1339642 h 1339642"/>
              <a:gd name="connsiteX255" fmla="*/ 31987 w 4922532"/>
              <a:gd name="connsiteY255" fmla="*/ 1260224 h 1339642"/>
              <a:gd name="connsiteX256" fmla="*/ 75393 w 4922532"/>
              <a:gd name="connsiteY256" fmla="*/ 1083296 h 1339642"/>
              <a:gd name="connsiteX257" fmla="*/ 133495 w 4922532"/>
              <a:gd name="connsiteY257" fmla="*/ 865419 h 1339642"/>
              <a:gd name="connsiteX258" fmla="*/ 772988 w 4922532"/>
              <a:gd name="connsiteY258" fmla="*/ 465629 h 1339642"/>
              <a:gd name="connsiteX259" fmla="*/ 1068518 w 4922532"/>
              <a:gd name="connsiteY259" fmla="*/ 516697 h 1339642"/>
              <a:gd name="connsiteX260" fmla="*/ 1467136 w 4922532"/>
              <a:gd name="connsiteY260" fmla="*/ 539775 h 1339642"/>
              <a:gd name="connsiteX261" fmla="*/ 1710391 w 4922532"/>
              <a:gd name="connsiteY261" fmla="*/ 311909 h 1339642"/>
              <a:gd name="connsiteX262" fmla="*/ 1895189 w 4922532"/>
              <a:gd name="connsiteY262" fmla="*/ 110726 h 1339642"/>
              <a:gd name="connsiteX263" fmla="*/ 2281064 w 4922532"/>
              <a:gd name="connsiteY263" fmla="*/ 1571 h 133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</a:cxnLst>
            <a:rect l="l" t="t" r="r" b="b"/>
            <a:pathLst>
              <a:path w="4922532" h="1339642">
                <a:moveTo>
                  <a:pt x="1194551" y="1329523"/>
                </a:moveTo>
                <a:lnTo>
                  <a:pt x="1293219" y="1339642"/>
                </a:lnTo>
                <a:lnTo>
                  <a:pt x="1094723" y="1339642"/>
                </a:lnTo>
                <a:lnTo>
                  <a:pt x="1112640" y="1335851"/>
                </a:lnTo>
                <a:cubicBezTo>
                  <a:pt x="1139351" y="1332011"/>
                  <a:pt x="1166711" y="1329868"/>
                  <a:pt x="1194551" y="1329523"/>
                </a:cubicBezTo>
                <a:close/>
                <a:moveTo>
                  <a:pt x="3345034" y="1313266"/>
                </a:moveTo>
                <a:cubicBezTo>
                  <a:pt x="3412853" y="1307706"/>
                  <a:pt x="3478886" y="1312853"/>
                  <a:pt x="3543634" y="1335346"/>
                </a:cubicBezTo>
                <a:lnTo>
                  <a:pt x="3553900" y="1339642"/>
                </a:lnTo>
                <a:lnTo>
                  <a:pt x="3198665" y="1339642"/>
                </a:lnTo>
                <a:lnTo>
                  <a:pt x="3241903" y="1328804"/>
                </a:lnTo>
                <a:cubicBezTo>
                  <a:pt x="3276769" y="1321502"/>
                  <a:pt x="3311125" y="1316046"/>
                  <a:pt x="3345034" y="1313266"/>
                </a:cubicBezTo>
                <a:close/>
                <a:moveTo>
                  <a:pt x="2284850" y="1271627"/>
                </a:moveTo>
                <a:cubicBezTo>
                  <a:pt x="2397374" y="1263987"/>
                  <a:pt x="2510580" y="1301723"/>
                  <a:pt x="2621944" y="1337813"/>
                </a:cubicBezTo>
                <a:lnTo>
                  <a:pt x="2627692" y="1339642"/>
                </a:lnTo>
                <a:lnTo>
                  <a:pt x="2478918" y="1339642"/>
                </a:lnTo>
                <a:lnTo>
                  <a:pt x="2447337" y="1330927"/>
                </a:lnTo>
                <a:cubicBezTo>
                  <a:pt x="2394646" y="1318510"/>
                  <a:pt x="2342803" y="1311413"/>
                  <a:pt x="2291720" y="1314643"/>
                </a:cubicBezTo>
                <a:cubicBezTo>
                  <a:pt x="2261070" y="1316582"/>
                  <a:pt x="2230694" y="1322239"/>
                  <a:pt x="2200574" y="1332695"/>
                </a:cubicBezTo>
                <a:lnTo>
                  <a:pt x="2184479" y="1339642"/>
                </a:lnTo>
                <a:lnTo>
                  <a:pt x="2091552" y="1339642"/>
                </a:lnTo>
                <a:lnTo>
                  <a:pt x="2133585" y="1313793"/>
                </a:lnTo>
                <a:cubicBezTo>
                  <a:pt x="2183717" y="1287693"/>
                  <a:pt x="2234214" y="1275066"/>
                  <a:pt x="2284850" y="1271627"/>
                </a:cubicBezTo>
                <a:close/>
                <a:moveTo>
                  <a:pt x="2273963" y="1130538"/>
                </a:moveTo>
                <a:cubicBezTo>
                  <a:pt x="2392153" y="1122074"/>
                  <a:pt x="2511029" y="1161338"/>
                  <a:pt x="2627396" y="1199560"/>
                </a:cubicBezTo>
                <a:cubicBezTo>
                  <a:pt x="2775227" y="1248217"/>
                  <a:pt x="2914657" y="1294249"/>
                  <a:pt x="3052737" y="1252036"/>
                </a:cubicBezTo>
                <a:cubicBezTo>
                  <a:pt x="3325638" y="1167834"/>
                  <a:pt x="3565964" y="1093491"/>
                  <a:pt x="3795932" y="1327573"/>
                </a:cubicBezTo>
                <a:lnTo>
                  <a:pt x="3806715" y="1339642"/>
                </a:lnTo>
                <a:lnTo>
                  <a:pt x="3741683" y="1339642"/>
                </a:lnTo>
                <a:lnTo>
                  <a:pt x="3728197" y="1326702"/>
                </a:lnTo>
                <a:cubicBezTo>
                  <a:pt x="3541120" y="1164261"/>
                  <a:pt x="3344178" y="1211577"/>
                  <a:pt x="3067984" y="1297010"/>
                </a:cubicBezTo>
                <a:cubicBezTo>
                  <a:pt x="2915602" y="1343764"/>
                  <a:pt x="2762908" y="1292225"/>
                  <a:pt x="2614311" y="1244156"/>
                </a:cubicBezTo>
                <a:cubicBezTo>
                  <a:pt x="2499771" y="1206522"/>
                  <a:pt x="2389184" y="1170073"/>
                  <a:pt x="2281701" y="1177131"/>
                </a:cubicBezTo>
                <a:cubicBezTo>
                  <a:pt x="2217209" y="1181365"/>
                  <a:pt x="2153838" y="1201263"/>
                  <a:pt x="2091397" y="1245965"/>
                </a:cubicBezTo>
                <a:cubicBezTo>
                  <a:pt x="2067075" y="1264874"/>
                  <a:pt x="2044178" y="1285482"/>
                  <a:pt x="2022868" y="1307614"/>
                </a:cubicBezTo>
                <a:lnTo>
                  <a:pt x="1996178" y="1339642"/>
                </a:lnTo>
                <a:lnTo>
                  <a:pt x="1936855" y="1339642"/>
                </a:lnTo>
                <a:lnTo>
                  <a:pt x="1989751" y="1274719"/>
                </a:lnTo>
                <a:cubicBezTo>
                  <a:pt x="2012371" y="1250734"/>
                  <a:pt x="2036732" y="1228381"/>
                  <a:pt x="2062650" y="1207855"/>
                </a:cubicBezTo>
                <a:cubicBezTo>
                  <a:pt x="2132380" y="1157877"/>
                  <a:pt x="2203046" y="1135617"/>
                  <a:pt x="2273963" y="1130538"/>
                </a:cubicBezTo>
                <a:close/>
                <a:moveTo>
                  <a:pt x="2260351" y="987304"/>
                </a:moveTo>
                <a:cubicBezTo>
                  <a:pt x="2384026" y="978280"/>
                  <a:pt x="2508503" y="1019301"/>
                  <a:pt x="2630480" y="1059654"/>
                </a:cubicBezTo>
                <a:cubicBezTo>
                  <a:pt x="2785501" y="1110396"/>
                  <a:pt x="2931571" y="1158683"/>
                  <a:pt x="3077150" y="1113952"/>
                </a:cubicBezTo>
                <a:cubicBezTo>
                  <a:pt x="3403723" y="1012383"/>
                  <a:pt x="3685468" y="924454"/>
                  <a:pt x="3957662" y="1317159"/>
                </a:cubicBezTo>
                <a:lnTo>
                  <a:pt x="3970831" y="1339642"/>
                </a:lnTo>
                <a:lnTo>
                  <a:pt x="3916741" y="1339642"/>
                </a:lnTo>
                <a:lnTo>
                  <a:pt x="3875549" y="1284344"/>
                </a:lnTo>
                <a:cubicBezTo>
                  <a:pt x="3650919" y="1004916"/>
                  <a:pt x="3427069" y="1055530"/>
                  <a:pt x="3092596" y="1159505"/>
                </a:cubicBezTo>
                <a:cubicBezTo>
                  <a:pt x="2933094" y="1208988"/>
                  <a:pt x="2772812" y="1156150"/>
                  <a:pt x="2617378" y="1105245"/>
                </a:cubicBezTo>
                <a:cubicBezTo>
                  <a:pt x="2497119" y="1065716"/>
                  <a:pt x="2380812" y="1027370"/>
                  <a:pt x="2267974" y="1034933"/>
                </a:cubicBezTo>
                <a:cubicBezTo>
                  <a:pt x="2200271" y="1039470"/>
                  <a:pt x="2133815" y="1060535"/>
                  <a:pt x="2068504" y="1107786"/>
                </a:cubicBezTo>
                <a:cubicBezTo>
                  <a:pt x="2018093" y="1148496"/>
                  <a:pt x="1973803" y="1196174"/>
                  <a:pt x="1936972" y="1249383"/>
                </a:cubicBezTo>
                <a:lnTo>
                  <a:pt x="1861098" y="1339642"/>
                </a:lnTo>
                <a:lnTo>
                  <a:pt x="1790043" y="1339642"/>
                </a:lnTo>
                <a:lnTo>
                  <a:pt x="1815271" y="1318077"/>
                </a:lnTo>
                <a:cubicBezTo>
                  <a:pt x="1844479" y="1288831"/>
                  <a:pt x="1870864" y="1254599"/>
                  <a:pt x="1898027" y="1219285"/>
                </a:cubicBezTo>
                <a:cubicBezTo>
                  <a:pt x="1937603" y="1162494"/>
                  <a:pt x="1985176" y="1111748"/>
                  <a:pt x="2039317" y="1068554"/>
                </a:cubicBezTo>
                <a:cubicBezTo>
                  <a:pt x="2112231" y="1016151"/>
                  <a:pt x="2186145" y="992719"/>
                  <a:pt x="2260351" y="987304"/>
                </a:cubicBezTo>
                <a:close/>
                <a:moveTo>
                  <a:pt x="2249498" y="849842"/>
                </a:moveTo>
                <a:cubicBezTo>
                  <a:pt x="2378567" y="840298"/>
                  <a:pt x="2508620" y="883043"/>
                  <a:pt x="2635933" y="924826"/>
                </a:cubicBezTo>
                <a:cubicBezTo>
                  <a:pt x="2798384" y="978192"/>
                  <a:pt x="2950684" y="1030520"/>
                  <a:pt x="3104008" y="980860"/>
                </a:cubicBezTo>
                <a:cubicBezTo>
                  <a:pt x="3445888" y="874704"/>
                  <a:pt x="3739958" y="782283"/>
                  <a:pt x="4024556" y="1190166"/>
                </a:cubicBezTo>
                <a:lnTo>
                  <a:pt x="4112982" y="1339642"/>
                </a:lnTo>
                <a:lnTo>
                  <a:pt x="4058035" y="1339642"/>
                </a:lnTo>
                <a:lnTo>
                  <a:pt x="3986028" y="1217558"/>
                </a:lnTo>
                <a:cubicBezTo>
                  <a:pt x="3734379" y="854073"/>
                  <a:pt x="3492229" y="907469"/>
                  <a:pt x="3118477" y="1024466"/>
                </a:cubicBezTo>
                <a:cubicBezTo>
                  <a:pt x="2951621" y="1076139"/>
                  <a:pt x="2782150" y="1020308"/>
                  <a:pt x="2622070" y="968051"/>
                </a:cubicBezTo>
                <a:cubicBezTo>
                  <a:pt x="2496091" y="926627"/>
                  <a:pt x="2374455" y="886757"/>
                  <a:pt x="2256154" y="894932"/>
                </a:cubicBezTo>
                <a:cubicBezTo>
                  <a:pt x="2185175" y="899837"/>
                  <a:pt x="2115397" y="922037"/>
                  <a:pt x="2046606" y="971575"/>
                </a:cubicBezTo>
                <a:cubicBezTo>
                  <a:pt x="1993654" y="1014355"/>
                  <a:pt x="1947178" y="1064521"/>
                  <a:pt x="1908587" y="1120550"/>
                </a:cubicBezTo>
                <a:cubicBezTo>
                  <a:pt x="1850429" y="1196048"/>
                  <a:pt x="1790404" y="1274420"/>
                  <a:pt x="1697868" y="1311457"/>
                </a:cubicBezTo>
                <a:cubicBezTo>
                  <a:pt x="1587363" y="1353635"/>
                  <a:pt x="1469446" y="1323910"/>
                  <a:pt x="1356166" y="1293584"/>
                </a:cubicBezTo>
                <a:cubicBezTo>
                  <a:pt x="1284156" y="1270384"/>
                  <a:pt x="1209306" y="1257135"/>
                  <a:pt x="1133741" y="1254165"/>
                </a:cubicBezTo>
                <a:cubicBezTo>
                  <a:pt x="1031882" y="1255379"/>
                  <a:pt x="936767" y="1281637"/>
                  <a:pt x="857441" y="1327395"/>
                </a:cubicBezTo>
                <a:lnTo>
                  <a:pt x="841716" y="1339642"/>
                </a:lnTo>
                <a:lnTo>
                  <a:pt x="759940" y="1339642"/>
                </a:lnTo>
                <a:lnTo>
                  <a:pt x="819228" y="1296768"/>
                </a:lnTo>
                <a:cubicBezTo>
                  <a:pt x="908137" y="1241792"/>
                  <a:pt x="1016348" y="1210011"/>
                  <a:pt x="1132469" y="1208303"/>
                </a:cubicBezTo>
                <a:cubicBezTo>
                  <a:pt x="1212459" y="1211089"/>
                  <a:pt x="1291700" y="1225055"/>
                  <a:pt x="1367891" y="1249781"/>
                </a:cubicBezTo>
                <a:cubicBezTo>
                  <a:pt x="1478624" y="1279373"/>
                  <a:pt x="1581962" y="1306297"/>
                  <a:pt x="1680338" y="1269190"/>
                </a:cubicBezTo>
                <a:cubicBezTo>
                  <a:pt x="1760885" y="1236893"/>
                  <a:pt x="1814403" y="1166893"/>
                  <a:pt x="1871226" y="1093143"/>
                </a:cubicBezTo>
                <a:cubicBezTo>
                  <a:pt x="1912272" y="1033331"/>
                  <a:pt x="1962071" y="980056"/>
                  <a:pt x="2019047" y="934996"/>
                </a:cubicBezTo>
                <a:cubicBezTo>
                  <a:pt x="2094973" y="880120"/>
                  <a:pt x="2172058" y="855569"/>
                  <a:pt x="2249498" y="849842"/>
                </a:cubicBezTo>
                <a:close/>
                <a:moveTo>
                  <a:pt x="2242038" y="708261"/>
                </a:moveTo>
                <a:cubicBezTo>
                  <a:pt x="2376527" y="698188"/>
                  <a:pt x="2512115" y="742603"/>
                  <a:pt x="2645045" y="785892"/>
                </a:cubicBezTo>
                <a:cubicBezTo>
                  <a:pt x="2807085" y="839093"/>
                  <a:pt x="2974931" y="894220"/>
                  <a:pt x="3134272" y="844119"/>
                </a:cubicBezTo>
                <a:cubicBezTo>
                  <a:pt x="3490431" y="732466"/>
                  <a:pt x="3797476" y="636252"/>
                  <a:pt x="4093531" y="1063228"/>
                </a:cubicBezTo>
                <a:cubicBezTo>
                  <a:pt x="4129959" y="1119020"/>
                  <a:pt x="4163873" y="1176362"/>
                  <a:pt x="4195185" y="1235076"/>
                </a:cubicBezTo>
                <a:lnTo>
                  <a:pt x="4245154" y="1339642"/>
                </a:lnTo>
                <a:lnTo>
                  <a:pt x="4191584" y="1339642"/>
                </a:lnTo>
                <a:lnTo>
                  <a:pt x="4151859" y="1256536"/>
                </a:lnTo>
                <a:cubicBezTo>
                  <a:pt x="4121200" y="1198956"/>
                  <a:pt x="4088043" y="1142690"/>
                  <a:pt x="4052484" y="1087889"/>
                </a:cubicBezTo>
                <a:cubicBezTo>
                  <a:pt x="3789749" y="708468"/>
                  <a:pt x="3536573" y="764652"/>
                  <a:pt x="3146390" y="885620"/>
                </a:cubicBezTo>
                <a:cubicBezTo>
                  <a:pt x="2974507" y="940632"/>
                  <a:pt x="2797843" y="882714"/>
                  <a:pt x="2629575" y="825471"/>
                </a:cubicBezTo>
                <a:cubicBezTo>
                  <a:pt x="2499336" y="782871"/>
                  <a:pt x="2371907" y="741087"/>
                  <a:pt x="2247800" y="749560"/>
                </a:cubicBezTo>
                <a:cubicBezTo>
                  <a:pt x="2173337" y="754642"/>
                  <a:pt x="2100069" y="777816"/>
                  <a:pt x="2028110" y="829764"/>
                </a:cubicBezTo>
                <a:cubicBezTo>
                  <a:pt x="1972854" y="874686"/>
                  <a:pt x="1924371" y="927281"/>
                  <a:pt x="1884151" y="985946"/>
                </a:cubicBezTo>
                <a:cubicBezTo>
                  <a:pt x="1823319" y="1064940"/>
                  <a:pt x="1760995" y="1147017"/>
                  <a:pt x="1664812" y="1185606"/>
                </a:cubicBezTo>
                <a:cubicBezTo>
                  <a:pt x="1548521" y="1231713"/>
                  <a:pt x="1426288" y="1198933"/>
                  <a:pt x="1308540" y="1166879"/>
                </a:cubicBezTo>
                <a:cubicBezTo>
                  <a:pt x="1233151" y="1142691"/>
                  <a:pt x="1154858" y="1128858"/>
                  <a:pt x="1075805" y="1125804"/>
                </a:cubicBezTo>
                <a:cubicBezTo>
                  <a:pt x="916043" y="1127809"/>
                  <a:pt x="772328" y="1188797"/>
                  <a:pt x="676287" y="1289110"/>
                </a:cubicBezTo>
                <a:lnTo>
                  <a:pt x="640874" y="1339642"/>
                </a:lnTo>
                <a:lnTo>
                  <a:pt x="578241" y="1339642"/>
                </a:lnTo>
                <a:lnTo>
                  <a:pt x="623922" y="1277958"/>
                </a:lnTo>
                <a:cubicBezTo>
                  <a:pt x="728334" y="1158135"/>
                  <a:pt x="891010" y="1085042"/>
                  <a:pt x="1072625" y="1082852"/>
                </a:cubicBezTo>
                <a:cubicBezTo>
                  <a:pt x="1156687" y="1085818"/>
                  <a:pt x="1240011" y="1100439"/>
                  <a:pt x="1320121" y="1126361"/>
                </a:cubicBezTo>
                <a:cubicBezTo>
                  <a:pt x="1435731" y="1157839"/>
                  <a:pt x="1544727" y="1188018"/>
                  <a:pt x="1648269" y="1147240"/>
                </a:cubicBezTo>
                <a:cubicBezTo>
                  <a:pt x="1732500" y="1113350"/>
                  <a:pt x="1788513" y="1040223"/>
                  <a:pt x="1847769" y="962434"/>
                </a:cubicBezTo>
                <a:cubicBezTo>
                  <a:pt x="1890794" y="900167"/>
                  <a:pt x="1942735" y="844515"/>
                  <a:pt x="2001948" y="797250"/>
                </a:cubicBezTo>
                <a:cubicBezTo>
                  <a:pt x="2081042" y="739962"/>
                  <a:pt x="2161341" y="714303"/>
                  <a:pt x="2242038" y="708261"/>
                </a:cubicBezTo>
                <a:close/>
                <a:moveTo>
                  <a:pt x="2229142" y="568378"/>
                </a:moveTo>
                <a:cubicBezTo>
                  <a:pt x="2369085" y="557932"/>
                  <a:pt x="2510023" y="604537"/>
                  <a:pt x="2647467" y="650948"/>
                </a:cubicBezTo>
                <a:cubicBezTo>
                  <a:pt x="2816699" y="706239"/>
                  <a:pt x="2991779" y="763414"/>
                  <a:pt x="3158063" y="710958"/>
                </a:cubicBezTo>
                <a:cubicBezTo>
                  <a:pt x="3528693" y="594384"/>
                  <a:pt x="3848697" y="493428"/>
                  <a:pt x="4158533" y="938695"/>
                </a:cubicBezTo>
                <a:cubicBezTo>
                  <a:pt x="4234402" y="1054882"/>
                  <a:pt x="4299864" y="1177483"/>
                  <a:pt x="4354159" y="1305069"/>
                </a:cubicBezTo>
                <a:lnTo>
                  <a:pt x="4371068" y="1339642"/>
                </a:lnTo>
                <a:lnTo>
                  <a:pt x="4322470" y="1339642"/>
                </a:lnTo>
                <a:lnTo>
                  <a:pt x="4312230" y="1318695"/>
                </a:lnTo>
                <a:cubicBezTo>
                  <a:pt x="4258870" y="1193561"/>
                  <a:pt x="4194731" y="1073243"/>
                  <a:pt x="4120552" y="959068"/>
                </a:cubicBezTo>
                <a:cubicBezTo>
                  <a:pt x="3846194" y="562885"/>
                  <a:pt x="3581989" y="621852"/>
                  <a:pt x="3174002" y="750529"/>
                </a:cubicBezTo>
                <a:cubicBezTo>
                  <a:pt x="2993813" y="806741"/>
                  <a:pt x="2811322" y="747894"/>
                  <a:pt x="2635073" y="690143"/>
                </a:cubicBezTo>
                <a:cubicBezTo>
                  <a:pt x="2497782" y="645288"/>
                  <a:pt x="2365208" y="601988"/>
                  <a:pt x="2236266" y="611260"/>
                </a:cubicBezTo>
                <a:cubicBezTo>
                  <a:pt x="2158899" y="616824"/>
                  <a:pt x="2082840" y="641315"/>
                  <a:pt x="2007854" y="695750"/>
                </a:cubicBezTo>
                <a:cubicBezTo>
                  <a:pt x="1950013" y="742624"/>
                  <a:pt x="1899289" y="797498"/>
                  <a:pt x="1857163" y="858762"/>
                </a:cubicBezTo>
                <a:cubicBezTo>
                  <a:pt x="1794447" y="941629"/>
                  <a:pt x="1727078" y="1026091"/>
                  <a:pt x="1629166" y="1067219"/>
                </a:cubicBezTo>
                <a:cubicBezTo>
                  <a:pt x="1508830" y="1115665"/>
                  <a:pt x="1380791" y="1080962"/>
                  <a:pt x="1258557" y="1048181"/>
                </a:cubicBezTo>
                <a:cubicBezTo>
                  <a:pt x="1180047" y="1022937"/>
                  <a:pt x="1098461" y="1008507"/>
                  <a:pt x="1016100" y="1005233"/>
                </a:cubicBezTo>
                <a:cubicBezTo>
                  <a:pt x="792054" y="1008742"/>
                  <a:pt x="598282" y="1120424"/>
                  <a:pt x="513133" y="1294746"/>
                </a:cubicBezTo>
                <a:cubicBezTo>
                  <a:pt x="508759" y="1303689"/>
                  <a:pt x="504599" y="1312215"/>
                  <a:pt x="500227" y="1321158"/>
                </a:cubicBezTo>
                <a:lnTo>
                  <a:pt x="495243" y="1339642"/>
                </a:lnTo>
                <a:lnTo>
                  <a:pt x="450534" y="1339642"/>
                </a:lnTo>
                <a:lnTo>
                  <a:pt x="460446" y="1303639"/>
                </a:lnTo>
                <a:cubicBezTo>
                  <a:pt x="544095" y="1097779"/>
                  <a:pt x="761643" y="963124"/>
                  <a:pt x="1014814" y="960367"/>
                </a:cubicBezTo>
                <a:cubicBezTo>
                  <a:pt x="1101655" y="963436"/>
                  <a:pt x="1187671" y="978463"/>
                  <a:pt x="1270481" y="1004958"/>
                </a:cubicBezTo>
                <a:cubicBezTo>
                  <a:pt x="1390956" y="1037374"/>
                  <a:pt x="1505029" y="1068073"/>
                  <a:pt x="1610677" y="1026908"/>
                </a:cubicBezTo>
                <a:cubicBezTo>
                  <a:pt x="1698972" y="991630"/>
                  <a:pt x="1757287" y="914804"/>
                  <a:pt x="1819218" y="833517"/>
                </a:cubicBezTo>
                <a:cubicBezTo>
                  <a:pt x="1863890" y="768555"/>
                  <a:pt x="1917797" y="710516"/>
                  <a:pt x="1979292" y="661166"/>
                </a:cubicBezTo>
                <a:cubicBezTo>
                  <a:pt x="2061569" y="601452"/>
                  <a:pt x="2145177" y="574647"/>
                  <a:pt x="2229142" y="568378"/>
                </a:cubicBezTo>
                <a:close/>
                <a:moveTo>
                  <a:pt x="2305269" y="425686"/>
                </a:moveTo>
                <a:cubicBezTo>
                  <a:pt x="2422117" y="433852"/>
                  <a:pt x="2539451" y="472197"/>
                  <a:pt x="2654552" y="509677"/>
                </a:cubicBezTo>
                <a:cubicBezTo>
                  <a:pt x="2830422" y="567221"/>
                  <a:pt x="3012695" y="626481"/>
                  <a:pt x="3186334" y="571835"/>
                </a:cubicBezTo>
                <a:cubicBezTo>
                  <a:pt x="3571658" y="449931"/>
                  <a:pt x="3904047" y="345396"/>
                  <a:pt x="4224138" y="806267"/>
                </a:cubicBezTo>
                <a:cubicBezTo>
                  <a:pt x="4302112" y="926806"/>
                  <a:pt x="4369436" y="1053841"/>
                  <a:pt x="4425360" y="1185945"/>
                </a:cubicBezTo>
                <a:lnTo>
                  <a:pt x="4500500" y="1339642"/>
                </a:lnTo>
                <a:lnTo>
                  <a:pt x="4448278" y="1339642"/>
                </a:lnTo>
                <a:lnTo>
                  <a:pt x="4382521" y="1205385"/>
                </a:lnTo>
                <a:cubicBezTo>
                  <a:pt x="4327021" y="1075320"/>
                  <a:pt x="4260352" y="950240"/>
                  <a:pt x="4183293" y="831508"/>
                </a:cubicBezTo>
                <a:cubicBezTo>
                  <a:pt x="3897473" y="419186"/>
                  <a:pt x="3622832" y="480729"/>
                  <a:pt x="3198082" y="615083"/>
                </a:cubicBezTo>
                <a:cubicBezTo>
                  <a:pt x="3009927" y="674686"/>
                  <a:pt x="2820813" y="612587"/>
                  <a:pt x="2637750" y="552958"/>
                </a:cubicBezTo>
                <a:cubicBezTo>
                  <a:pt x="2495601" y="506307"/>
                  <a:pt x="2357616" y="461164"/>
                  <a:pt x="2223041" y="470786"/>
                </a:cubicBezTo>
                <a:cubicBezTo>
                  <a:pt x="2142297" y="476559"/>
                  <a:pt x="2062779" y="502048"/>
                  <a:pt x="1984327" y="558755"/>
                </a:cubicBezTo>
                <a:cubicBezTo>
                  <a:pt x="1924213" y="607724"/>
                  <a:pt x="1871486" y="665028"/>
                  <a:pt x="1827700" y="728977"/>
                </a:cubicBezTo>
                <a:cubicBezTo>
                  <a:pt x="1762311" y="815340"/>
                  <a:pt x="1693849" y="904041"/>
                  <a:pt x="1590710" y="945981"/>
                </a:cubicBezTo>
                <a:cubicBezTo>
                  <a:pt x="1465542" y="996396"/>
                  <a:pt x="1333606" y="960751"/>
                  <a:pt x="1205903" y="926291"/>
                </a:cubicBezTo>
                <a:cubicBezTo>
                  <a:pt x="1124825" y="900842"/>
                  <a:pt x="1040750" y="886274"/>
                  <a:pt x="955882" y="883003"/>
                </a:cubicBezTo>
                <a:cubicBezTo>
                  <a:pt x="724057" y="886586"/>
                  <a:pt x="523964" y="1003319"/>
                  <a:pt x="435794" y="1183838"/>
                </a:cubicBezTo>
                <a:cubicBezTo>
                  <a:pt x="431241" y="1193154"/>
                  <a:pt x="426690" y="1202469"/>
                  <a:pt x="422141" y="1211789"/>
                </a:cubicBezTo>
                <a:lnTo>
                  <a:pt x="387770" y="1339642"/>
                </a:lnTo>
                <a:lnTo>
                  <a:pt x="338844" y="1339642"/>
                </a:lnTo>
                <a:lnTo>
                  <a:pt x="377709" y="1195867"/>
                </a:lnTo>
                <a:cubicBezTo>
                  <a:pt x="464157" y="982273"/>
                  <a:pt x="691312" y="839817"/>
                  <a:pt x="953030" y="836399"/>
                </a:cubicBezTo>
                <a:cubicBezTo>
                  <a:pt x="1043797" y="839584"/>
                  <a:pt x="1133679" y="855371"/>
                  <a:pt x="1220176" y="883227"/>
                </a:cubicBezTo>
                <a:cubicBezTo>
                  <a:pt x="1345707" y="917157"/>
                  <a:pt x="1464427" y="949206"/>
                  <a:pt x="1575691" y="904494"/>
                </a:cubicBezTo>
                <a:cubicBezTo>
                  <a:pt x="1667254" y="867456"/>
                  <a:pt x="1729587" y="787331"/>
                  <a:pt x="1792670" y="702724"/>
                </a:cubicBezTo>
                <a:cubicBezTo>
                  <a:pt x="1838978" y="634973"/>
                  <a:pt x="1894971" y="574348"/>
                  <a:pt x="1958903" y="522749"/>
                </a:cubicBezTo>
                <a:cubicBezTo>
                  <a:pt x="2072061" y="439528"/>
                  <a:pt x="2188422" y="417519"/>
                  <a:pt x="2305269" y="425686"/>
                </a:cubicBezTo>
                <a:close/>
                <a:moveTo>
                  <a:pt x="2296541" y="283594"/>
                </a:moveTo>
                <a:cubicBezTo>
                  <a:pt x="2417207" y="291870"/>
                  <a:pt x="2538103" y="331337"/>
                  <a:pt x="2656415" y="370156"/>
                </a:cubicBezTo>
                <a:cubicBezTo>
                  <a:pt x="2839477" y="429785"/>
                  <a:pt x="3028985" y="491094"/>
                  <a:pt x="3209568" y="434094"/>
                </a:cubicBezTo>
                <a:cubicBezTo>
                  <a:pt x="3609959" y="307064"/>
                  <a:pt x="3953936" y="196625"/>
                  <a:pt x="4286840" y="675792"/>
                </a:cubicBezTo>
                <a:cubicBezTo>
                  <a:pt x="4368467" y="801317"/>
                  <a:pt x="4439024" y="933634"/>
                  <a:pt x="4497761" y="1071241"/>
                </a:cubicBezTo>
                <a:cubicBezTo>
                  <a:pt x="4536149" y="1154930"/>
                  <a:pt x="4575929" y="1240733"/>
                  <a:pt x="4619726" y="1323237"/>
                </a:cubicBezTo>
                <a:lnTo>
                  <a:pt x="4629789" y="1339642"/>
                </a:lnTo>
                <a:lnTo>
                  <a:pt x="4576126" y="1339642"/>
                </a:lnTo>
                <a:lnTo>
                  <a:pt x="4455127" y="1093212"/>
                </a:lnTo>
                <a:cubicBezTo>
                  <a:pt x="4397790" y="957803"/>
                  <a:pt x="4328803" y="827542"/>
                  <a:pt x="4248922" y="703924"/>
                </a:cubicBezTo>
                <a:cubicBezTo>
                  <a:pt x="3951895" y="275002"/>
                  <a:pt x="3665813" y="339167"/>
                  <a:pt x="3224044" y="479652"/>
                </a:cubicBezTo>
                <a:cubicBezTo>
                  <a:pt x="3029363" y="541774"/>
                  <a:pt x="2832641" y="477424"/>
                  <a:pt x="2642383" y="415705"/>
                </a:cubicBezTo>
                <a:cubicBezTo>
                  <a:pt x="2493630" y="367087"/>
                  <a:pt x="2350211" y="320313"/>
                  <a:pt x="2210331" y="330745"/>
                </a:cubicBezTo>
                <a:cubicBezTo>
                  <a:pt x="2126403" y="337008"/>
                  <a:pt x="2043750" y="363865"/>
                  <a:pt x="1961982" y="423280"/>
                </a:cubicBezTo>
                <a:cubicBezTo>
                  <a:pt x="1899470" y="474223"/>
                  <a:pt x="1844698" y="533996"/>
                  <a:pt x="1799453" y="600666"/>
                </a:cubicBezTo>
                <a:cubicBezTo>
                  <a:pt x="1731567" y="690154"/>
                  <a:pt x="1662189" y="782718"/>
                  <a:pt x="1553978" y="826088"/>
                </a:cubicBezTo>
                <a:cubicBezTo>
                  <a:pt x="1423982" y="878476"/>
                  <a:pt x="1287559" y="840152"/>
                  <a:pt x="1154461" y="805882"/>
                </a:cubicBezTo>
                <a:cubicBezTo>
                  <a:pt x="1070023" y="778368"/>
                  <a:pt x="982186" y="762677"/>
                  <a:pt x="893534" y="759193"/>
                </a:cubicBezTo>
                <a:cubicBezTo>
                  <a:pt x="652961" y="762851"/>
                  <a:pt x="445540" y="884678"/>
                  <a:pt x="353744" y="1072603"/>
                </a:cubicBezTo>
                <a:lnTo>
                  <a:pt x="339166" y="1102465"/>
                </a:lnTo>
                <a:cubicBezTo>
                  <a:pt x="316078" y="1165761"/>
                  <a:pt x="298654" y="1230919"/>
                  <a:pt x="287017" y="1297282"/>
                </a:cubicBezTo>
                <a:lnTo>
                  <a:pt x="276469" y="1339642"/>
                </a:lnTo>
                <a:lnTo>
                  <a:pt x="229472" y="1339642"/>
                </a:lnTo>
                <a:lnTo>
                  <a:pt x="242464" y="1287543"/>
                </a:lnTo>
                <a:cubicBezTo>
                  <a:pt x="254233" y="1218198"/>
                  <a:pt x="272432" y="1150129"/>
                  <a:pt x="296841" y="1084210"/>
                </a:cubicBezTo>
                <a:cubicBezTo>
                  <a:pt x="385923" y="862261"/>
                  <a:pt x="621011" y="716456"/>
                  <a:pt x="894530" y="711619"/>
                </a:cubicBezTo>
                <a:cubicBezTo>
                  <a:pt x="988176" y="714925"/>
                  <a:pt x="1080931" y="731139"/>
                  <a:pt x="1170229" y="759740"/>
                </a:cubicBezTo>
                <a:cubicBezTo>
                  <a:pt x="1300997" y="794809"/>
                  <a:pt x="1426530" y="828739"/>
                  <a:pt x="1540117" y="781279"/>
                </a:cubicBezTo>
                <a:cubicBezTo>
                  <a:pt x="1635704" y="742893"/>
                  <a:pt x="1696857" y="658293"/>
                  <a:pt x="1765714" y="570749"/>
                </a:cubicBezTo>
                <a:cubicBezTo>
                  <a:pt x="1813839" y="500547"/>
                  <a:pt x="1871851" y="437741"/>
                  <a:pt x="1938046" y="384192"/>
                </a:cubicBezTo>
                <a:cubicBezTo>
                  <a:pt x="2055440" y="298235"/>
                  <a:pt x="2175874" y="275318"/>
                  <a:pt x="2296541" y="283594"/>
                </a:cubicBezTo>
                <a:close/>
                <a:moveTo>
                  <a:pt x="2288083" y="143356"/>
                </a:moveTo>
                <a:cubicBezTo>
                  <a:pt x="2413499" y="151797"/>
                  <a:pt x="2539254" y="192690"/>
                  <a:pt x="2662920" y="232913"/>
                </a:cubicBezTo>
                <a:cubicBezTo>
                  <a:pt x="2853216" y="294591"/>
                  <a:pt x="3049523" y="358775"/>
                  <a:pt x="3237262" y="299006"/>
                </a:cubicBezTo>
                <a:cubicBezTo>
                  <a:pt x="3652915" y="165481"/>
                  <a:pt x="4010584" y="51704"/>
                  <a:pt x="4354202" y="548548"/>
                </a:cubicBezTo>
                <a:cubicBezTo>
                  <a:pt x="4438726" y="678725"/>
                  <a:pt x="4511737" y="815967"/>
                  <a:pt x="4572458" y="958664"/>
                </a:cubicBezTo>
                <a:cubicBezTo>
                  <a:pt x="4612436" y="1045046"/>
                  <a:pt x="4653409" y="1134329"/>
                  <a:pt x="4699557" y="1218937"/>
                </a:cubicBezTo>
                <a:lnTo>
                  <a:pt x="4771954" y="1339642"/>
                </a:lnTo>
                <a:lnTo>
                  <a:pt x="4718922" y="1339642"/>
                </a:lnTo>
                <a:lnTo>
                  <a:pt x="4660442" y="1241642"/>
                </a:lnTo>
                <a:cubicBezTo>
                  <a:pt x="4613478" y="1155705"/>
                  <a:pt x="4571929" y="1065637"/>
                  <a:pt x="4531927" y="978300"/>
                </a:cubicBezTo>
                <a:cubicBezTo>
                  <a:pt x="4472259" y="838165"/>
                  <a:pt x="4400427" y="703458"/>
                  <a:pt x="4317271" y="575685"/>
                </a:cubicBezTo>
                <a:cubicBezTo>
                  <a:pt x="4008961" y="130248"/>
                  <a:pt x="3712264" y="197360"/>
                  <a:pt x="3252885" y="344187"/>
                </a:cubicBezTo>
                <a:cubicBezTo>
                  <a:pt x="3051222" y="408704"/>
                  <a:pt x="2847346" y="342227"/>
                  <a:pt x="2650032" y="278087"/>
                </a:cubicBezTo>
                <a:cubicBezTo>
                  <a:pt x="2495105" y="227912"/>
                  <a:pt x="2345940" y="178686"/>
                  <a:pt x="2200639" y="189132"/>
                </a:cubicBezTo>
                <a:cubicBezTo>
                  <a:pt x="2113458" y="195401"/>
                  <a:pt x="2027668" y="223150"/>
                  <a:pt x="1942860" y="285068"/>
                </a:cubicBezTo>
                <a:cubicBezTo>
                  <a:pt x="1878357" y="337907"/>
                  <a:pt x="1821696" y="399601"/>
                  <a:pt x="1774581" y="468285"/>
                </a:cubicBezTo>
                <a:cubicBezTo>
                  <a:pt x="1704397" y="561479"/>
                  <a:pt x="1633512" y="658116"/>
                  <a:pt x="1520489" y="702465"/>
                </a:cubicBezTo>
                <a:cubicBezTo>
                  <a:pt x="1386079" y="756989"/>
                  <a:pt x="1244184" y="718935"/>
                  <a:pt x="1106776" y="681608"/>
                </a:cubicBezTo>
                <a:cubicBezTo>
                  <a:pt x="1018810" y="653742"/>
                  <a:pt x="927511" y="637916"/>
                  <a:pt x="835384" y="634592"/>
                </a:cubicBezTo>
                <a:cubicBezTo>
                  <a:pt x="585515" y="638502"/>
                  <a:pt x="369598" y="764843"/>
                  <a:pt x="274386" y="959754"/>
                </a:cubicBezTo>
                <a:cubicBezTo>
                  <a:pt x="269223" y="970348"/>
                  <a:pt x="264102" y="980829"/>
                  <a:pt x="259028" y="991198"/>
                </a:cubicBezTo>
                <a:cubicBezTo>
                  <a:pt x="234948" y="1056808"/>
                  <a:pt x="216958" y="1124458"/>
                  <a:pt x="205220" y="1193366"/>
                </a:cubicBezTo>
                <a:lnTo>
                  <a:pt x="169050" y="1339642"/>
                </a:lnTo>
                <a:lnTo>
                  <a:pt x="121075" y="1339642"/>
                </a:lnTo>
                <a:lnTo>
                  <a:pt x="159347" y="1184383"/>
                </a:lnTo>
                <a:cubicBezTo>
                  <a:pt x="171152" y="1112428"/>
                  <a:pt x="189514" y="1041715"/>
                  <a:pt x="214214" y="973121"/>
                </a:cubicBezTo>
                <a:cubicBezTo>
                  <a:pt x="308845" y="744759"/>
                  <a:pt x="551587" y="592147"/>
                  <a:pt x="832514" y="588985"/>
                </a:cubicBezTo>
                <a:cubicBezTo>
                  <a:pt x="929572" y="592223"/>
                  <a:pt x="1025710" y="608809"/>
                  <a:pt x="1118325" y="638185"/>
                </a:cubicBezTo>
                <a:cubicBezTo>
                  <a:pt x="1254155" y="674771"/>
                  <a:pt x="1382413" y="709060"/>
                  <a:pt x="1502369" y="660409"/>
                </a:cubicBezTo>
                <a:cubicBezTo>
                  <a:pt x="1601647" y="620436"/>
                  <a:pt x="1667429" y="533282"/>
                  <a:pt x="1736828" y="441668"/>
                </a:cubicBezTo>
                <a:cubicBezTo>
                  <a:pt x="1786501" y="368909"/>
                  <a:pt x="1846652" y="303802"/>
                  <a:pt x="1915297" y="248487"/>
                </a:cubicBezTo>
                <a:cubicBezTo>
                  <a:pt x="2037595" y="158918"/>
                  <a:pt x="2162668" y="134912"/>
                  <a:pt x="2288083" y="143356"/>
                </a:cubicBezTo>
                <a:close/>
                <a:moveTo>
                  <a:pt x="2281064" y="1571"/>
                </a:moveTo>
                <a:cubicBezTo>
                  <a:pt x="2410776" y="10127"/>
                  <a:pt x="2540766" y="52245"/>
                  <a:pt x="2668614" y="93804"/>
                </a:cubicBezTo>
                <a:cubicBezTo>
                  <a:pt x="2865884" y="157980"/>
                  <a:pt x="3069803" y="224419"/>
                  <a:pt x="3263909" y="161511"/>
                </a:cubicBezTo>
                <a:cubicBezTo>
                  <a:pt x="3695045" y="24969"/>
                  <a:pt x="4065290" y="-95707"/>
                  <a:pt x="4420714" y="419476"/>
                </a:cubicBezTo>
                <a:cubicBezTo>
                  <a:pt x="4508706" y="554385"/>
                  <a:pt x="4584765" y="696652"/>
                  <a:pt x="4648059" y="844622"/>
                </a:cubicBezTo>
                <a:cubicBezTo>
                  <a:pt x="4689448" y="934070"/>
                  <a:pt x="4731616" y="1026832"/>
                  <a:pt x="4779769" y="1114299"/>
                </a:cubicBezTo>
                <a:cubicBezTo>
                  <a:pt x="4806962" y="1164018"/>
                  <a:pt x="4835979" y="1212448"/>
                  <a:pt x="4866635" y="1259696"/>
                </a:cubicBezTo>
                <a:lnTo>
                  <a:pt x="4922532" y="1339642"/>
                </a:lnTo>
                <a:lnTo>
                  <a:pt x="4863031" y="1339642"/>
                </a:lnTo>
                <a:lnTo>
                  <a:pt x="4823717" y="1283145"/>
                </a:lnTo>
                <a:cubicBezTo>
                  <a:pt x="4792694" y="1235083"/>
                  <a:pt x="4763317" y="1185779"/>
                  <a:pt x="4735771" y="1135116"/>
                </a:cubicBezTo>
                <a:cubicBezTo>
                  <a:pt x="4686844" y="1046283"/>
                  <a:pt x="4644059" y="952771"/>
                  <a:pt x="4602471" y="862744"/>
                </a:cubicBezTo>
                <a:cubicBezTo>
                  <a:pt x="4541842" y="717099"/>
                  <a:pt x="4468374" y="577085"/>
                  <a:pt x="4382986" y="444293"/>
                </a:cubicBezTo>
                <a:cubicBezTo>
                  <a:pt x="4063249" y="-17328"/>
                  <a:pt x="3753193" y="51419"/>
                  <a:pt x="3279524" y="204741"/>
                </a:cubicBezTo>
                <a:cubicBezTo>
                  <a:pt x="3070502" y="271443"/>
                  <a:pt x="2859396" y="202923"/>
                  <a:pt x="2654930" y="136657"/>
                </a:cubicBezTo>
                <a:cubicBezTo>
                  <a:pt x="2527083" y="95101"/>
                  <a:pt x="2402685" y="54638"/>
                  <a:pt x="2281167" y="46127"/>
                </a:cubicBezTo>
                <a:cubicBezTo>
                  <a:pt x="2159649" y="37616"/>
                  <a:pt x="2041012" y="61054"/>
                  <a:pt x="1924684" y="147296"/>
                </a:cubicBezTo>
                <a:cubicBezTo>
                  <a:pt x="1857316" y="202286"/>
                  <a:pt x="1798300" y="266771"/>
                  <a:pt x="1749527" y="338685"/>
                </a:cubicBezTo>
                <a:cubicBezTo>
                  <a:pt x="1676842" y="434998"/>
                  <a:pt x="1601940" y="534935"/>
                  <a:pt x="1486021" y="581244"/>
                </a:cubicBezTo>
                <a:cubicBezTo>
                  <a:pt x="1346958" y="637366"/>
                  <a:pt x="1199826" y="598172"/>
                  <a:pt x="1057560" y="559913"/>
                </a:cubicBezTo>
                <a:cubicBezTo>
                  <a:pt x="966136" y="530591"/>
                  <a:pt x="871113" y="513986"/>
                  <a:pt x="775244" y="510493"/>
                </a:cubicBezTo>
                <a:cubicBezTo>
                  <a:pt x="516074" y="514643"/>
                  <a:pt x="292454" y="645877"/>
                  <a:pt x="193652" y="848147"/>
                </a:cubicBezTo>
                <a:cubicBezTo>
                  <a:pt x="188319" y="859046"/>
                  <a:pt x="182845" y="870277"/>
                  <a:pt x="177512" y="881175"/>
                </a:cubicBezTo>
                <a:cubicBezTo>
                  <a:pt x="152795" y="949439"/>
                  <a:pt x="134569" y="1019894"/>
                  <a:pt x="123038" y="1091647"/>
                </a:cubicBezTo>
                <a:cubicBezTo>
                  <a:pt x="111974" y="1153504"/>
                  <a:pt x="96838" y="1214561"/>
                  <a:pt x="77759" y="1274396"/>
                </a:cubicBezTo>
                <a:lnTo>
                  <a:pt x="51621" y="1339642"/>
                </a:lnTo>
                <a:lnTo>
                  <a:pt x="0" y="1339642"/>
                </a:lnTo>
                <a:lnTo>
                  <a:pt x="31987" y="1260224"/>
                </a:lnTo>
                <a:cubicBezTo>
                  <a:pt x="50101" y="1202181"/>
                  <a:pt x="64605" y="1143084"/>
                  <a:pt x="75393" y="1083296"/>
                </a:cubicBezTo>
                <a:cubicBezTo>
                  <a:pt x="87933" y="1009011"/>
                  <a:pt x="107377" y="936073"/>
                  <a:pt x="133495" y="865419"/>
                </a:cubicBezTo>
                <a:cubicBezTo>
                  <a:pt x="231153" y="627909"/>
                  <a:pt x="480850" y="470002"/>
                  <a:pt x="772988" y="465629"/>
                </a:cubicBezTo>
                <a:cubicBezTo>
                  <a:pt x="873354" y="468776"/>
                  <a:pt x="972818" y="485988"/>
                  <a:pt x="1068518" y="516697"/>
                </a:cubicBezTo>
                <a:cubicBezTo>
                  <a:pt x="1209204" y="554215"/>
                  <a:pt x="1342522" y="590021"/>
                  <a:pt x="1467136" y="539775"/>
                </a:cubicBezTo>
                <a:cubicBezTo>
                  <a:pt x="1570453" y="497460"/>
                  <a:pt x="1638513" y="407595"/>
                  <a:pt x="1710391" y="311909"/>
                </a:cubicBezTo>
                <a:cubicBezTo>
                  <a:pt x="1761762" y="236192"/>
                  <a:pt x="1824046" y="168385"/>
                  <a:pt x="1895189" y="110726"/>
                </a:cubicBezTo>
                <a:cubicBezTo>
                  <a:pt x="2021920" y="18027"/>
                  <a:pt x="2151351" y="-6984"/>
                  <a:pt x="2281064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737D396-BE08-4655-8705-8E2704612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37397"/>
            <a:ext cx="8219439" cy="532056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1D5D17F-3A92-488C-B9B9-78FE8B4E9F2A}"/>
              </a:ext>
            </a:extLst>
          </p:cNvPr>
          <p:cNvSpPr txBox="1"/>
          <p:nvPr/>
        </p:nvSpPr>
        <p:spPr>
          <a:xfrm>
            <a:off x="597986" y="406400"/>
            <a:ext cx="5752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Организационная структура Компании по судоремонту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607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82E11-1D63-A61A-D418-D23B1FAA4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22AFD4-D344-533E-0DED-BBACABD5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5" y="302671"/>
            <a:ext cx="4975317" cy="1718866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 автоматизации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78357-FDD7-4316-9D84-DB9057D9331B}"/>
              </a:ext>
            </a:extLst>
          </p:cNvPr>
          <p:cNvSpPr txBox="1"/>
          <p:nvPr/>
        </p:nvSpPr>
        <p:spPr>
          <a:xfrm>
            <a:off x="827695" y="2021537"/>
            <a:ext cx="9178757" cy="284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автоматизации было повышение эффективности процессов который я автоматизирую. Задачей является качественная работа персонала и решение выявленных проблем от клиентов.</a:t>
            </a:r>
          </a:p>
          <a:p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автоматизация будет полезна среди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Владельцев судов, Начинающих работников в этом направлении, для администрации чтобы безопасно перевозить груз через моря.</a:t>
            </a:r>
          </a:p>
          <a:p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0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86284D0-7265-4885-B782-7E424414FB2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5166" y="367904"/>
            <a:ext cx="11481402" cy="6122192"/>
          </a:xfrm>
        </p:spPr>
        <p:txBody>
          <a:bodyPr/>
          <a:lstStyle/>
          <a:p>
            <a:r>
              <a:rPr lang="ru-RU" dirty="0"/>
              <a:t>Техническое задание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Общие сведения.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Полное наименование системы и ее условное обозначение.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>
              <a:lnSpc>
                <a:spcPct val="107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Компания по судоремонту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>
              <a:lnSpc>
                <a:spcPct val="107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Наименование разработчика системы и реквизиты заказчика.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Заказчик – Богомолова Светлана Михайловна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Разработчик – Студент группы И-22, Матевосян Гагик Артемович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Основания для разработки АС.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4820" indent="220980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по созданию автоматизированной системы ремонта судно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Плановые сроки начала и окончания работы по созданию системы: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начало работ по созданию системы – начало декабря</a:t>
            </a:r>
          </a:p>
          <a:p>
            <a:pPr marL="685800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окончание работ по созданию системы – конец апреля</a:t>
            </a:r>
          </a:p>
          <a:p>
            <a:pPr marL="236220" indent="449580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1.5. Источник финансирования работ по созданию АС.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0" indent="44958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Собственные средства разработчика.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16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A3BED6-9004-4B4D-9FA3-08E1C9101886}"/>
              </a:ext>
            </a:extLst>
          </p:cNvPr>
          <p:cNvSpPr txBox="1"/>
          <p:nvPr/>
        </p:nvSpPr>
        <p:spPr>
          <a:xfrm>
            <a:off x="-449180" y="0"/>
            <a:ext cx="12063663" cy="668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1.6. Порядок оформления и предъявления заказчику результатов работ по созданию системы: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результатам труда разработчика относится: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оригинальное аппаратное обеспечение;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оригинальное программное обеспечение;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уникальные структуры данных;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типовые проектные решения и особенности построения распределённой системы;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проектная и рабочая документация.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работы предоставляются заказчику: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передаются заказчику частями по завершении каждой стадии работы по созданию системы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Активное сетевое оборудование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Документация – в электронном виде в формате MS Word, на бумажных носителях.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Проектная документация должна быть разработана в соответствии с ГОСТ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19.201-78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ГОСТ ЕСПД. Процедуры приемки - передачи результатов работ оформляются актами приемки-передачи.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Назначение и цели создания системы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Назначение системы.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базы данных в автоматизации процесса ремонта судно заключается в хранении и обработке информации о клиенте, необходимой для функционирования системы началу ремонта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7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3316DE-72FE-49A5-B99A-EC6BD213C47E}"/>
              </a:ext>
            </a:extLst>
          </p:cNvPr>
          <p:cNvSpPr txBox="1"/>
          <p:nvPr/>
        </p:nvSpPr>
        <p:spPr>
          <a:xfrm>
            <a:off x="0" y="-55480"/>
            <a:ext cx="12560968" cy="696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Цели создания системы.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создания системы является: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Хранение информации о клиентах: база данных может содержать данные о клиентах, их личной информации.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Оптимизация процесса обработки заявки на ремонт: база данных позволяет автоматизировать процесс приема, обработки и рассмотрения заявки.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Мониторинг и анализ данных: база данных позволяет проводить анализ эффективности работы компании, выявлять проблемные области.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Характеристика объекта автоматизации.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автоматизации является Компания по судоремонту (КПС). Основной деятельностью КПС является хранения информации о клиенте, контроль качества выполнение работы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Требования к системе.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4.1.1. Требования к структуре и функционированию системы</a:t>
            </a:r>
            <a:r>
              <a:rPr lang="ru-RU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Автоматизированная система должна обеспечивать возможность выполнения следующих функций: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предусмотреть функцию добавления информации.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должна обеспечивать доступ к уже имеющейся в ней информации.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 системе должны регулярно обновляться.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 должен быть удобным и понятным.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Следует разработать инструкцию для работы с системой.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того, система должна позволять сохранять все полученные и обработанные данные.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74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2653</Words>
  <Application>Microsoft Office PowerPoint</Application>
  <PresentationFormat>Широкоэкранный</PresentationFormat>
  <Paragraphs>260</Paragraphs>
  <Slides>46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Nunito</vt:lpstr>
      <vt:lpstr>Open Sans</vt:lpstr>
      <vt:lpstr>Poppins Light</vt:lpstr>
      <vt:lpstr>Symbol</vt:lpstr>
      <vt:lpstr>Times New Roman</vt:lpstr>
      <vt:lpstr>Тема Office</vt:lpstr>
      <vt:lpstr>Компания по судоремонту</vt:lpstr>
      <vt:lpstr>.</vt:lpstr>
      <vt:lpstr>Основные функции судоремонтного завода: </vt:lpstr>
      <vt:lpstr>Услуги которые оказывает Компания </vt:lpstr>
      <vt:lpstr>Презентация PowerPoint</vt:lpstr>
      <vt:lpstr>Цели и задачи автоматизации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Компания по судоремонту</dc:title>
  <dc:creator>gagikmatevosyan961@gmail.com</dc:creator>
  <cp:lastModifiedBy>gagikmatevosyan961@gmail.com</cp:lastModifiedBy>
  <cp:revision>16</cp:revision>
  <dcterms:created xsi:type="dcterms:W3CDTF">2024-06-24T03:30:39Z</dcterms:created>
  <dcterms:modified xsi:type="dcterms:W3CDTF">2024-06-24T04:58:48Z</dcterms:modified>
</cp:coreProperties>
</file>