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7" r:id="rId8"/>
    <p:sldId id="268" r:id="rId9"/>
    <p:sldId id="260" r:id="rId10"/>
    <p:sldId id="259" r:id="rId11"/>
    <p:sldId id="262" r:id="rId12"/>
    <p:sldId id="266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98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5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5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5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91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1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9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6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6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4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F858-7EAB-493E-9EC9-D881148AB5D6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6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6 Bold" panose="020B0703030302020204" pitchFamily="34" charset="-127"/>
          <a:ea typeface="에스코어 드림 6 Bold" panose="020B07030303020202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10C19-DF41-4F3C-8505-361BBF021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Useful Component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6875FC-019C-47A8-A4D8-56EFC6106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5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482C7-8770-4958-9E3E-5F8E3C34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Instantiate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A2B41-B213-4542-8563-8F5009EEE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Instantiate(object);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게임 실행 도중</a:t>
            </a:r>
            <a:r>
              <a:rPr lang="ko-KR" altLang="en-US" dirty="0"/>
              <a:t>에 </a:t>
            </a:r>
            <a:r>
              <a:rPr lang="en-US" altLang="ko-KR" dirty="0"/>
              <a:t>object</a:t>
            </a:r>
            <a:r>
              <a:rPr lang="ko-KR" altLang="en-US" dirty="0"/>
              <a:t>를 생성하도록 해주는 함수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동적</a:t>
            </a:r>
            <a:r>
              <a:rPr lang="en-US" altLang="ko-KR" dirty="0"/>
              <a:t>: </a:t>
            </a:r>
            <a:r>
              <a:rPr lang="ko-KR" altLang="en-US" dirty="0"/>
              <a:t>게임이 실행하는 도중에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주의</a:t>
            </a:r>
            <a:endParaRPr lang="en-US" altLang="ko-KR" dirty="0"/>
          </a:p>
          <a:p>
            <a:pPr lvl="1"/>
            <a:r>
              <a:rPr lang="en-US" altLang="ko-KR" dirty="0"/>
              <a:t>Instantiate </a:t>
            </a:r>
            <a:r>
              <a:rPr lang="ko-KR" altLang="en-US" dirty="0"/>
              <a:t>함수는 </a:t>
            </a:r>
            <a:r>
              <a:rPr lang="en-US" altLang="ko-KR" dirty="0"/>
              <a:t>start </a:t>
            </a:r>
            <a:r>
              <a:rPr lang="ko-KR" altLang="en-US" dirty="0"/>
              <a:t>함수나 </a:t>
            </a:r>
            <a:r>
              <a:rPr lang="en-US" altLang="ko-KR" dirty="0"/>
              <a:t>update </a:t>
            </a:r>
            <a:r>
              <a:rPr lang="ko-KR" altLang="en-US" dirty="0"/>
              <a:t>함수에서 그냥 사용하면 안 됨</a:t>
            </a:r>
            <a:endParaRPr lang="en-US" altLang="ko-KR" dirty="0"/>
          </a:p>
          <a:p>
            <a:pPr lvl="1"/>
            <a:r>
              <a:rPr lang="ko-KR" altLang="en-US" dirty="0"/>
              <a:t>메모리 과부화</a:t>
            </a:r>
            <a:endParaRPr lang="en-US" altLang="ko-KR" dirty="0"/>
          </a:p>
          <a:p>
            <a:pPr lvl="1"/>
            <a:r>
              <a:rPr lang="ko-KR" altLang="en-US" dirty="0"/>
              <a:t>자신의 컴퓨터 성능을 시험하고 싶다면 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551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959B0-E39D-49D1-8915-3A03F567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함수</a:t>
            </a:r>
          </a:p>
        </p:txBody>
      </p:sp>
      <p:pic>
        <p:nvPicPr>
          <p:cNvPr id="3074" name="Picture 2" descr="Start() &#10;OnCollisionXXX &#10;OnMouseXXX &#10;Update() &#10;OilClEi(Editor) &#10;Events) &#10;e4(Game Logic) 5-æ &#10;élc-13(Scene Rendering) ">
            <a:extLst>
              <a:ext uri="{FF2B5EF4-FFF2-40B4-BE49-F238E27FC236}">
                <a16:creationId xmlns:a16="http://schemas.microsoft.com/office/drawing/2014/main" id="{89C908E9-7704-43ED-9FD9-F9A3B404AF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21" y="1825625"/>
            <a:ext cx="66501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9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027A8-3093-48DC-9CD4-4D401866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함수</a:t>
            </a:r>
          </a:p>
        </p:txBody>
      </p:sp>
      <p:pic>
        <p:nvPicPr>
          <p:cNvPr id="4098" name="Picture 2" descr="OnCollisionEnter2D: &quot;OI &#10;OncollisionStay2D: &#10;OncollisionExit2D: &#10;OnMouseDown: &#10;OnMouseOver: [IH &#10;OnMouseUp: ">
            <a:extLst>
              <a:ext uri="{FF2B5EF4-FFF2-40B4-BE49-F238E27FC236}">
                <a16:creationId xmlns:a16="http://schemas.microsoft.com/office/drawing/2014/main" id="{A4E43779-1615-4431-86BA-A2C5D9629B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710" y="2276985"/>
            <a:ext cx="5614579" cy="35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53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BB0DF-DC40-41D6-A14E-AB4EF08E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형변환</a:t>
            </a:r>
            <a:r>
              <a:rPr lang="en-US" altLang="ko-KR" dirty="0"/>
              <a:t>(Type Conversion)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06DF1-3497-4FF1-8098-51F59EBB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특정한 데이터를 </a:t>
            </a:r>
            <a:r>
              <a:rPr lang="ko-KR" altLang="en-US" dirty="0">
                <a:solidFill>
                  <a:srgbClr val="FF0000"/>
                </a:solidFill>
              </a:rPr>
              <a:t>다른 데이터형으로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Ex) int -&gt; float</a:t>
            </a:r>
          </a:p>
          <a:p>
            <a:r>
              <a:rPr lang="ko-KR" altLang="en-US" dirty="0"/>
              <a:t>정수</a:t>
            </a:r>
            <a:r>
              <a:rPr lang="en-US" altLang="ko-KR" dirty="0"/>
              <a:t>/</a:t>
            </a:r>
            <a:r>
              <a:rPr lang="ko-KR" altLang="en-US" dirty="0"/>
              <a:t>실수 </a:t>
            </a:r>
            <a:r>
              <a:rPr lang="en-US" altLang="ko-KR" dirty="0"/>
              <a:t>-&gt;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lvl="1"/>
            <a:r>
              <a:rPr lang="ko-KR" altLang="en-US" dirty="0" err="1"/>
              <a:t>변수명</a:t>
            </a:r>
            <a:r>
              <a:rPr lang="en-US" altLang="ko-KR" dirty="0"/>
              <a:t>.</a:t>
            </a:r>
            <a:r>
              <a:rPr lang="en-US" altLang="ko-KR" dirty="0" err="1"/>
              <a:t>ToString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문자열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en-US" altLang="ko-KR" dirty="0" err="1"/>
              <a:t>int.Parse</a:t>
            </a:r>
            <a:r>
              <a:rPr lang="en-US" altLang="ko-KR" dirty="0"/>
              <a:t>(</a:t>
            </a:r>
            <a:r>
              <a:rPr lang="ko-KR" altLang="en-US" dirty="0" err="1"/>
              <a:t>변수명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문자열 </a:t>
            </a:r>
            <a:r>
              <a:rPr lang="en-US" altLang="ko-KR" dirty="0"/>
              <a:t>-&gt;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en-US" altLang="ko-KR" dirty="0" err="1"/>
              <a:t>float.Parse</a:t>
            </a:r>
            <a:r>
              <a:rPr lang="en-US" altLang="ko-KR" dirty="0"/>
              <a:t>(</a:t>
            </a:r>
            <a:r>
              <a:rPr lang="ko-KR" altLang="en-US" dirty="0" err="1"/>
              <a:t>변수명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7892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19D79-F947-4499-BC85-5EFEF0A8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형변환</a:t>
            </a:r>
            <a:r>
              <a:rPr lang="en-US" altLang="ko-KR" dirty="0"/>
              <a:t>(Type Conversion)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4061C-6C63-48A4-9270-CF37E647F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err="1"/>
              <a:t>입력받을</a:t>
            </a:r>
            <a:r>
              <a:rPr lang="ko-KR" altLang="en-US" dirty="0"/>
              <a:t> 때 많이 사용</a:t>
            </a:r>
            <a:endParaRPr lang="en-US" altLang="ko-KR" dirty="0"/>
          </a:p>
          <a:p>
            <a:pPr lvl="1"/>
            <a:r>
              <a:rPr lang="ko-KR" altLang="en-US" dirty="0"/>
              <a:t>사용자의 이름이나 입력을 받을 때 </a:t>
            </a:r>
            <a:r>
              <a:rPr lang="en-US" altLang="ko-KR" dirty="0"/>
              <a:t>-&gt; </a:t>
            </a:r>
            <a:r>
              <a:rPr lang="ko-KR" altLang="en-US" dirty="0"/>
              <a:t>문자열로 처리</a:t>
            </a:r>
            <a:endParaRPr lang="en-US" altLang="ko-KR" dirty="0"/>
          </a:p>
          <a:p>
            <a:pPr lvl="1"/>
            <a:r>
              <a:rPr lang="ko-KR" altLang="en-US" dirty="0"/>
              <a:t>채팅</a:t>
            </a:r>
            <a:endParaRPr lang="en-US" altLang="ko-KR" dirty="0"/>
          </a:p>
          <a:p>
            <a:pPr lvl="1"/>
            <a:r>
              <a:rPr lang="ko-KR" altLang="en-US" dirty="0"/>
              <a:t>거래할 때 금액을 입력</a:t>
            </a:r>
            <a:r>
              <a:rPr lang="en-US" altLang="ko-KR" dirty="0"/>
              <a:t>: </a:t>
            </a:r>
            <a:r>
              <a:rPr lang="ko-KR" altLang="en-US" dirty="0"/>
              <a:t>문자열 </a:t>
            </a:r>
            <a:r>
              <a:rPr lang="en-US" altLang="ko-KR" dirty="0"/>
              <a:t>-&gt; </a:t>
            </a:r>
            <a:r>
              <a:rPr lang="ko-KR" altLang="en-US" dirty="0"/>
              <a:t>정수형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4DB317-B8E1-4CE6-8AF3-7721BF657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3543780"/>
            <a:ext cx="53435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7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D85C2-CD10-4B87-8A2D-3B56A685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Prefab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E1754-24C0-43DA-8918-A66C5665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유니티에서 소스 코드 생산성을 높이기 위한 기술</a:t>
            </a:r>
            <a:endParaRPr lang="en-US" altLang="ko-KR" dirty="0"/>
          </a:p>
          <a:p>
            <a:r>
              <a:rPr lang="ko-KR" altLang="en-US" dirty="0"/>
              <a:t>한 개의 </a:t>
            </a:r>
            <a:r>
              <a:rPr lang="en-US" altLang="ko-KR" dirty="0"/>
              <a:t>Prefab</a:t>
            </a:r>
            <a:r>
              <a:rPr lang="ko-KR" altLang="en-US" dirty="0"/>
              <a:t>으로 여러 오브젝트를 생산할 수 있다</a:t>
            </a:r>
            <a:endParaRPr lang="en-US" altLang="ko-KR" dirty="0"/>
          </a:p>
          <a:p>
            <a:r>
              <a:rPr lang="en-US" altLang="ko-KR" dirty="0"/>
              <a:t>Prefab</a:t>
            </a:r>
            <a:r>
              <a:rPr lang="ko-KR" altLang="en-US" dirty="0"/>
              <a:t>에서 수정한 것과 </a:t>
            </a:r>
            <a:r>
              <a:rPr lang="en-US" altLang="ko-KR" dirty="0"/>
              <a:t>object</a:t>
            </a:r>
            <a:r>
              <a:rPr lang="ko-KR" altLang="en-US" dirty="0"/>
              <a:t>에서 수정한 것은 큰 차이가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917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D85C2-CD10-4B87-8A2D-3B56A685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Prefab</a:t>
            </a:r>
            <a:endParaRPr lang="ko-KR" altLang="en-US" dirty="0"/>
          </a:p>
        </p:txBody>
      </p:sp>
      <p:pic>
        <p:nvPicPr>
          <p:cNvPr id="3074" name="Picture 2" descr="Object &#10;Object &#10;Prefab &#10;- Prefab은 프로젝트 전체에서 사 &#10;용할 수 있는 Object들의 “틀”임. &#10;- Prefab을 사용해 Scene에 배치 &#10;한 Object는 Prefab의 특성을 똑같 &#10;이 가진 복제품이라 생각할 수 있음. &#10;- 어떤 작업을 수행할 때, 그 대상이 &#10;Object나 Prefab이나는 아주 큰 차 &#10;이가 있음. &#10;- 혼란을 방지하기 위해 가급적 다 &#10;른 이름을 사용하거나, 폴더를 따로 &#10;생성해서 관리하는게 일반적임. ">
            <a:extLst>
              <a:ext uri="{FF2B5EF4-FFF2-40B4-BE49-F238E27FC236}">
                <a16:creationId xmlns:a16="http://schemas.microsoft.com/office/drawing/2014/main" id="{88D14D58-72E1-4E4D-99D1-98F1A78181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209" y="1825625"/>
            <a:ext cx="75415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27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D85C2-CD10-4B87-8A2D-3B56A685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Prefab</a:t>
            </a:r>
            <a:endParaRPr lang="ko-KR" altLang="en-US" dirty="0"/>
          </a:p>
        </p:txBody>
      </p:sp>
      <p:pic>
        <p:nvPicPr>
          <p:cNvPr id="5124" name="Picture 4" descr="Tag Lntagged &#10;prefab Open &#10;Layer &#10;se.ect &#10;C) Static &#10;Oefau•r_ &#10;Overres &#10;Overrides to Monster &#10;in € Scene &#10;Monster (2) &#10;Transform &#10;! on MY i dual to and applv &#10;Spri &#10;colo &#10;Revett All &#10;Apply All ">
            <a:extLst>
              <a:ext uri="{FF2B5EF4-FFF2-40B4-BE49-F238E27FC236}">
                <a16:creationId xmlns:a16="http://schemas.microsoft.com/office/drawing/2014/main" id="{948246B7-048D-44C8-A547-5931E008D9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62" y="1964848"/>
            <a:ext cx="6371675" cy="33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27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DD313-60CF-4348-A496-12C54B5F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79A53-2EA4-4E81-9EED-C6EC6407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자주 사용하는 컴포넌트들을 알아본다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Collision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RigidBody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450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915F0-2B60-46E6-974C-3B018709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1A663-C5C8-454C-8B0E-C47B853A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Collision = </a:t>
            </a:r>
            <a:r>
              <a:rPr lang="ko-KR" altLang="en-US" dirty="0"/>
              <a:t>오브젝트와 오브젝트가 부딪히는 행위</a:t>
            </a:r>
            <a:endParaRPr lang="en-US" altLang="ko-KR" dirty="0"/>
          </a:p>
          <a:p>
            <a:r>
              <a:rPr lang="en-US" altLang="ko-KR" dirty="0"/>
              <a:t>Collision </a:t>
            </a:r>
            <a:r>
              <a:rPr lang="ko-KR" altLang="en-US" dirty="0"/>
              <a:t>충돌 필수조건</a:t>
            </a:r>
            <a:endParaRPr lang="en-US" altLang="ko-KR" dirty="0"/>
          </a:p>
          <a:p>
            <a:pPr lvl="1"/>
            <a:r>
              <a:rPr lang="ko-KR" altLang="en-US" dirty="0"/>
              <a:t>충돌을 하는 두 오브젝트는 </a:t>
            </a:r>
            <a:r>
              <a:rPr lang="en-US" altLang="ko-KR" dirty="0"/>
              <a:t>Collider Component</a:t>
            </a:r>
            <a:r>
              <a:rPr lang="ko-KR" altLang="en-US" dirty="0"/>
              <a:t>를 가진다</a:t>
            </a:r>
            <a:endParaRPr lang="en-US" altLang="ko-KR" dirty="0"/>
          </a:p>
          <a:p>
            <a:pPr lvl="1"/>
            <a:r>
              <a:rPr lang="ko-KR" altLang="en-US" dirty="0"/>
              <a:t>두 오브젝트 중에서 움직이는 </a:t>
            </a:r>
            <a:r>
              <a:rPr lang="en-US" altLang="ko-KR" dirty="0"/>
              <a:t>Object</a:t>
            </a:r>
            <a:r>
              <a:rPr lang="ko-KR" altLang="en-US" dirty="0"/>
              <a:t>는 반드시 </a:t>
            </a:r>
            <a:r>
              <a:rPr lang="en-US" altLang="ko-KR" dirty="0" err="1"/>
              <a:t>RigidBody</a:t>
            </a:r>
            <a:r>
              <a:rPr lang="en-US" altLang="ko-KR" dirty="0"/>
              <a:t> Component</a:t>
            </a:r>
            <a:r>
              <a:rPr lang="ko-KR" altLang="en-US" dirty="0"/>
              <a:t>를 가진다</a:t>
            </a:r>
          </a:p>
        </p:txBody>
      </p:sp>
    </p:spTree>
    <p:extLst>
      <p:ext uri="{BB962C8B-B14F-4D97-AF65-F5344CB8AC3E}">
        <p14:creationId xmlns:p14="http://schemas.microsoft.com/office/powerpoint/2010/main" val="410532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62777-3492-4AB3-9822-40EBF552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Collison</a:t>
            </a:r>
            <a:endParaRPr lang="ko-KR" altLang="en-US" dirty="0"/>
          </a:p>
        </p:txBody>
      </p:sp>
      <p:pic>
        <p:nvPicPr>
          <p:cNvPr id="2052" name="Picture 4" descr="Box Collider 2D &#10;Edit Cnllider &#10;None (Physics Ma &#10;Material &#10;Is Trigger &#10;Used gy Effector &#10;Used gy Composite &#10;Auto Tiling ">
            <a:extLst>
              <a:ext uri="{FF2B5EF4-FFF2-40B4-BE49-F238E27FC236}">
                <a16:creationId xmlns:a16="http://schemas.microsoft.com/office/drawing/2014/main" id="{B8283D16-AA9B-43FD-86DD-E131B03B22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542" y="2682240"/>
            <a:ext cx="5080915" cy="27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92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62777-3492-4AB3-9822-40EBF552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Collison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8FD56-666B-4171-8E35-EBB8A4ED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Is trigger</a:t>
            </a:r>
            <a:r>
              <a:rPr lang="ko-KR" altLang="en-US" dirty="0"/>
              <a:t>를 체크하면 충돌을 하더라도 물리적인 연산을 하지 않는다</a:t>
            </a:r>
            <a:endParaRPr lang="en-US" altLang="ko-KR" dirty="0"/>
          </a:p>
          <a:p>
            <a:r>
              <a:rPr lang="en-US" altLang="ko-KR" dirty="0"/>
              <a:t>Is trigger</a:t>
            </a:r>
            <a:r>
              <a:rPr lang="ko-KR" altLang="en-US" dirty="0"/>
              <a:t>는 충돌 감지 기능을 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EE1699-DC70-4DBE-A01F-2DE3C85B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3394055"/>
            <a:ext cx="5346383" cy="30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DE7E4-6270-4A6F-8A1B-DD69EBFA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RigidBody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3CE07-29E5-4437-A214-2E9780BDC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물리적인 기능의 컴포넌트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중력</a:t>
            </a:r>
            <a:r>
              <a:rPr lang="en-US" altLang="ko-KR" dirty="0"/>
              <a:t>, </a:t>
            </a:r>
            <a:r>
              <a:rPr lang="ko-KR" altLang="en-US" dirty="0"/>
              <a:t>마찰</a:t>
            </a:r>
            <a:r>
              <a:rPr lang="en-US" altLang="ko-KR" dirty="0"/>
              <a:t>, </a:t>
            </a:r>
            <a:r>
              <a:rPr lang="ko-KR" altLang="en-US" dirty="0"/>
              <a:t>질량 등등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D90785-4AC2-4241-A8B7-63E963CF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2887556"/>
            <a:ext cx="8440328" cy="3867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B152F-0568-4F68-B7F4-DAB709F1F07B}"/>
              </a:ext>
            </a:extLst>
          </p:cNvPr>
          <p:cNvSpPr txBox="1"/>
          <p:nvPr/>
        </p:nvSpPr>
        <p:spPr>
          <a:xfrm>
            <a:off x="8091055" y="2610557"/>
            <a:ext cx="2289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https://superwony.tistory.com/65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296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A4DE2-827B-40FD-8B8C-F80AB282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Modifier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3ECB7-DCFB-4413-B2BF-58BD81F0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Public: </a:t>
            </a:r>
            <a:r>
              <a:rPr lang="ko-KR" altLang="ko-KR" dirty="0">
                <a:solidFill>
                  <a:srgbClr val="FF0000"/>
                </a:solidFill>
              </a:rPr>
              <a:t>다른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>
                <a:solidFill>
                  <a:srgbClr val="FF0000"/>
                </a:solidFill>
              </a:rPr>
              <a:t>스크립트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ko-KR" altLang="ko-KR" dirty="0"/>
              <a:t>접근할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있도록</a:t>
            </a:r>
            <a:r>
              <a:rPr lang="en-US" altLang="ko-KR" dirty="0"/>
              <a:t> </a:t>
            </a:r>
            <a:r>
              <a:rPr lang="ko-KR" altLang="ko-KR" dirty="0"/>
              <a:t>만들</a:t>
            </a:r>
            <a:r>
              <a:rPr lang="en-US" altLang="ko-KR" dirty="0"/>
              <a:t> </a:t>
            </a:r>
            <a:r>
              <a:rPr lang="ko-KR" altLang="ko-KR" dirty="0"/>
              <a:t>때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</a:p>
          <a:p>
            <a:pPr lvl="1"/>
            <a:r>
              <a:rPr lang="ko-KR" altLang="en-US" dirty="0"/>
              <a:t>다른 오브젝트와의 상호작용에 유리</a:t>
            </a:r>
            <a:endParaRPr lang="en-US" altLang="ko-KR" dirty="0"/>
          </a:p>
          <a:p>
            <a:r>
              <a:rPr lang="en-US" altLang="ko-KR" dirty="0"/>
              <a:t>Private: </a:t>
            </a:r>
            <a:r>
              <a:rPr lang="ko-KR" altLang="ko-KR" dirty="0">
                <a:solidFill>
                  <a:srgbClr val="FF0000"/>
                </a:solidFill>
              </a:rPr>
              <a:t>현재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>
                <a:solidFill>
                  <a:srgbClr val="FF0000"/>
                </a:solidFill>
              </a:rPr>
              <a:t>스크립트에서만</a:t>
            </a:r>
            <a:r>
              <a:rPr lang="en-US" altLang="ko-KR" dirty="0"/>
              <a:t> </a:t>
            </a:r>
            <a:r>
              <a:rPr lang="ko-KR" altLang="ko-KR" dirty="0"/>
              <a:t>접근할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있도록</a:t>
            </a:r>
            <a:r>
              <a:rPr lang="en-US" altLang="ko-KR" dirty="0"/>
              <a:t> </a:t>
            </a:r>
            <a:r>
              <a:rPr lang="ko-KR" altLang="ko-KR" dirty="0"/>
              <a:t>만들</a:t>
            </a:r>
            <a:r>
              <a:rPr lang="en-US" altLang="ko-KR" dirty="0"/>
              <a:t> </a:t>
            </a:r>
            <a:r>
              <a:rPr lang="ko-KR" altLang="ko-KR" dirty="0"/>
              <a:t>때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</a:p>
          <a:p>
            <a:pPr lvl="1"/>
            <a:r>
              <a:rPr lang="ko-KR" altLang="en-US" dirty="0"/>
              <a:t>보안성 강화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38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DC279-CAA4-4B2F-956E-2CF7803E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Modifier</a:t>
            </a:r>
            <a:endParaRPr lang="ko-KR" altLang="en-US" dirty="0"/>
          </a:p>
        </p:txBody>
      </p:sp>
      <p:pic>
        <p:nvPicPr>
          <p:cNvPr id="5122" name="Picture 2" descr="3publ ic class Aqcess : MonoBehav iour &#10;publ ic string nickname; &#10;public int HP; &#10;pr ivate bool timerEnded &#10;float timer = 3.0f; &#10;false; ">
            <a:extLst>
              <a:ext uri="{FF2B5EF4-FFF2-40B4-BE49-F238E27FC236}">
                <a16:creationId xmlns:a16="http://schemas.microsoft.com/office/drawing/2014/main" id="{39BADE52-C365-4236-9299-04206205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7" y="1755772"/>
            <a:ext cx="5905500" cy="227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@ &quot;Access (Script) &#10;Script &#10;Nickname ">
            <a:extLst>
              <a:ext uri="{FF2B5EF4-FFF2-40B4-BE49-F238E27FC236}">
                <a16:creationId xmlns:a16="http://schemas.microsoft.com/office/drawing/2014/main" id="{2A994044-5293-4C44-9837-8EE2F6D1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7" y="5184141"/>
            <a:ext cx="34004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7F785C6F-FF2E-40D0-B3F2-89DF00998323}"/>
              </a:ext>
            </a:extLst>
          </p:cNvPr>
          <p:cNvSpPr/>
          <p:nvPr/>
        </p:nvSpPr>
        <p:spPr>
          <a:xfrm>
            <a:off x="5740399" y="4207827"/>
            <a:ext cx="711200" cy="80264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2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1930B-02AD-4E9C-8CBD-0E71B2BC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GetComponent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CC71A-F390-4B54-82B0-14F36EA97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GetComponent</a:t>
            </a:r>
            <a:r>
              <a:rPr lang="en-US" altLang="ko-KR" dirty="0"/>
              <a:t>&lt;</a:t>
            </a:r>
            <a:r>
              <a:rPr lang="ko-KR" altLang="en-US" dirty="0"/>
              <a:t>컴포넌트이름</a:t>
            </a:r>
            <a:r>
              <a:rPr lang="en-US" altLang="ko-KR" dirty="0"/>
              <a:t>&gt;.</a:t>
            </a:r>
            <a:r>
              <a:rPr lang="ko-KR" altLang="en-US" dirty="0"/>
              <a:t>컴포넌트의 값 혹은 함수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특정한 </a:t>
            </a:r>
            <a:r>
              <a:rPr lang="en-US" altLang="ko-KR" dirty="0"/>
              <a:t>Object</a:t>
            </a:r>
            <a:r>
              <a:rPr lang="ko-KR" altLang="en-US" dirty="0"/>
              <a:t>가 가지고 있는 </a:t>
            </a:r>
            <a:r>
              <a:rPr lang="ko-KR" altLang="en-US" dirty="0">
                <a:solidFill>
                  <a:srgbClr val="FF0000"/>
                </a:solidFill>
              </a:rPr>
              <a:t>타 컴포넌트 혹은 그 컴포넌트의 값</a:t>
            </a:r>
            <a:r>
              <a:rPr lang="ko-KR" altLang="en-US" dirty="0"/>
              <a:t>에 접근하기 위한 함수</a:t>
            </a:r>
            <a:endParaRPr lang="en-US" altLang="ko-KR" dirty="0"/>
          </a:p>
        </p:txBody>
      </p:sp>
      <p:pic>
        <p:nvPicPr>
          <p:cNvPr id="1028" name="Picture 4" descr="Ipubl ic class let &#10;. MonoBehav iour &#10;float shotPower = 500.0f,• &#10;// Start is cal led before the first frame update &#10;void Start() &#10;GetComponent&lt;Rigidbody2D&gt;() .Ad+orce(Vector3. r ight * shotPower) ; ">
            <a:extLst>
              <a:ext uri="{FF2B5EF4-FFF2-40B4-BE49-F238E27FC236}">
                <a16:creationId xmlns:a16="http://schemas.microsoft.com/office/drawing/2014/main" id="{F540240A-5088-425B-93E7-DE42A225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3429000"/>
            <a:ext cx="87820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5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280</Words>
  <Application>Microsoft Office PowerPoint</Application>
  <PresentationFormat>와이드스크린</PresentationFormat>
  <Paragraphs>58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에스코어 드림 5 Medium</vt:lpstr>
      <vt:lpstr>에스코어 드림 6 Bold</vt:lpstr>
      <vt:lpstr>Arial</vt:lpstr>
      <vt:lpstr>Calibri</vt:lpstr>
      <vt:lpstr>Office Theme</vt:lpstr>
      <vt:lpstr>Useful Component</vt:lpstr>
      <vt:lpstr>목표</vt:lpstr>
      <vt:lpstr>Collision</vt:lpstr>
      <vt:lpstr>Collison</vt:lpstr>
      <vt:lpstr>Collison</vt:lpstr>
      <vt:lpstr>RigidBody </vt:lpstr>
      <vt:lpstr>Access Modifier</vt:lpstr>
      <vt:lpstr>Access Modifier</vt:lpstr>
      <vt:lpstr>GetComponent</vt:lpstr>
      <vt:lpstr>Instantiate</vt:lpstr>
      <vt:lpstr>이벤트 함수</vt:lpstr>
      <vt:lpstr>이벤트 함수</vt:lpstr>
      <vt:lpstr>형변환(Type Conversion)</vt:lpstr>
      <vt:lpstr>형변환(Type Conversion)</vt:lpstr>
      <vt:lpstr>Prefab</vt:lpstr>
      <vt:lpstr>Prefab</vt:lpstr>
      <vt:lpstr>Prefab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Component</dc:title>
  <dc:creator>Son Chan-woo</dc:creator>
  <cp:lastModifiedBy>Son Chan-woo</cp:lastModifiedBy>
  <cp:revision>9</cp:revision>
  <dcterms:created xsi:type="dcterms:W3CDTF">2020-12-17T10:20:02Z</dcterms:created>
  <dcterms:modified xsi:type="dcterms:W3CDTF">2020-12-18T13:29:11Z</dcterms:modified>
</cp:coreProperties>
</file>