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70" r:id="rId5"/>
    <p:sldId id="273" r:id="rId6"/>
    <p:sldId id="271" r:id="rId7"/>
    <p:sldId id="262" r:id="rId8"/>
    <p:sldId id="272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C11ED-1341-43FD-86B1-A499EC344D53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797249D-2BD6-410E-A7C6-3816DF34AB08}">
      <dgm:prSet phldrT="[텍스트]"/>
      <dgm:spPr/>
      <dgm:t>
        <a:bodyPr/>
        <a:lstStyle/>
        <a:p>
          <a:pPr latinLnBrk="1"/>
          <a:r>
            <a:rPr lang="en-US" altLang="ko-KR" dirty="0" err="1"/>
            <a:t>statLCK</a:t>
          </a:r>
          <a:endParaRPr lang="ko-KR" altLang="en-US" dirty="0"/>
        </a:p>
      </dgm:t>
    </dgm:pt>
    <dgm:pt modelId="{48145FB9-843B-49A1-A993-7C37BAF54EBB}" type="parTrans" cxnId="{D8157C0F-78ED-441D-9E36-BE9AAD2A895E}">
      <dgm:prSet/>
      <dgm:spPr/>
      <dgm:t>
        <a:bodyPr/>
        <a:lstStyle/>
        <a:p>
          <a:pPr latinLnBrk="1"/>
          <a:endParaRPr lang="ko-KR" altLang="en-US"/>
        </a:p>
      </dgm:t>
    </dgm:pt>
    <dgm:pt modelId="{0807E225-53C2-4EC4-9754-91B0425B5D91}" type="sibTrans" cxnId="{D8157C0F-78ED-441D-9E36-BE9AAD2A895E}">
      <dgm:prSet/>
      <dgm:spPr/>
      <dgm:t>
        <a:bodyPr/>
        <a:lstStyle/>
        <a:p>
          <a:pPr latinLnBrk="1"/>
          <a:endParaRPr lang="ko-KR" altLang="en-US"/>
        </a:p>
      </dgm:t>
    </dgm:pt>
    <dgm:pt modelId="{352C8AE8-5A88-486E-A7C4-18B0801D2AEB}">
      <dgm:prSet phldrT="[텍스트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대시보드</a:t>
          </a:r>
        </a:p>
      </dgm:t>
    </dgm:pt>
    <dgm:pt modelId="{5B93B9C3-A0D0-4CD3-8420-DCF39B508F2D}" type="parTrans" cxnId="{EC680773-B166-480E-9A58-4E77225E295C}">
      <dgm:prSet/>
      <dgm:spPr/>
      <dgm:t>
        <a:bodyPr/>
        <a:lstStyle/>
        <a:p>
          <a:pPr latinLnBrk="1"/>
          <a:endParaRPr lang="ko-KR" altLang="en-US"/>
        </a:p>
      </dgm:t>
    </dgm:pt>
    <dgm:pt modelId="{DED4FD6A-72DD-417C-883F-D8D12E4CA3AB}" type="sibTrans" cxnId="{EC680773-B166-480E-9A58-4E77225E295C}">
      <dgm:prSet/>
      <dgm:spPr/>
      <dgm:t>
        <a:bodyPr/>
        <a:lstStyle/>
        <a:p>
          <a:pPr latinLnBrk="1"/>
          <a:endParaRPr lang="ko-KR" altLang="en-US"/>
        </a:p>
      </dgm:t>
    </dgm:pt>
    <dgm:pt modelId="{F69239DA-CCE8-401F-9DE1-AE98A9DA23F3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전광판</a:t>
          </a:r>
        </a:p>
      </dgm:t>
    </dgm:pt>
    <dgm:pt modelId="{47B44BC6-EB93-480B-B514-635F979FFE13}" type="parTrans" cxnId="{99D92266-F3BC-44B4-851D-CB9F5309F93D}">
      <dgm:prSet/>
      <dgm:spPr/>
      <dgm:t>
        <a:bodyPr/>
        <a:lstStyle/>
        <a:p>
          <a:pPr latinLnBrk="1"/>
          <a:endParaRPr lang="ko-KR" altLang="en-US"/>
        </a:p>
      </dgm:t>
    </dgm:pt>
    <dgm:pt modelId="{B108F6D6-935F-4E58-80B1-842C88AB7CD1}" type="sibTrans" cxnId="{99D92266-F3BC-44B4-851D-CB9F5309F93D}">
      <dgm:prSet/>
      <dgm:spPr/>
      <dgm:t>
        <a:bodyPr/>
        <a:lstStyle/>
        <a:p>
          <a:pPr latinLnBrk="1"/>
          <a:endParaRPr lang="ko-KR" altLang="en-US"/>
        </a:p>
      </dgm:t>
    </dgm:pt>
    <dgm:pt modelId="{DB98F259-1C70-4E4B-A05D-9A242C461700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팀</a:t>
          </a:r>
        </a:p>
      </dgm:t>
    </dgm:pt>
    <dgm:pt modelId="{1C49C089-4763-4611-B814-A085B65CA179}" type="parTrans" cxnId="{EC6385F4-13BC-4F04-89E9-4479F2CD7A17}">
      <dgm:prSet/>
      <dgm:spPr/>
      <dgm:t>
        <a:bodyPr/>
        <a:lstStyle/>
        <a:p>
          <a:pPr latinLnBrk="1"/>
          <a:endParaRPr lang="ko-KR" altLang="en-US"/>
        </a:p>
      </dgm:t>
    </dgm:pt>
    <dgm:pt modelId="{37EE878C-D391-4ADD-9C67-548AF5DFA313}" type="sibTrans" cxnId="{EC6385F4-13BC-4F04-89E9-4479F2CD7A17}">
      <dgm:prSet/>
      <dgm:spPr/>
      <dgm:t>
        <a:bodyPr/>
        <a:lstStyle/>
        <a:p>
          <a:pPr latinLnBrk="1"/>
          <a:endParaRPr lang="ko-KR" altLang="en-US"/>
        </a:p>
      </dgm:t>
    </dgm:pt>
    <dgm:pt modelId="{D2FD1C1B-C442-40DC-9E29-9946210DD9F8}">
      <dgm:prSet phldrT="[텍스트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응원게시판</a:t>
          </a:r>
        </a:p>
      </dgm:t>
    </dgm:pt>
    <dgm:pt modelId="{7444D8E3-B328-45E5-BF0B-6A50D4A3BBA4}" type="parTrans" cxnId="{8194A201-2B70-4BDE-8E00-CE1DD49CC3ED}">
      <dgm:prSet/>
      <dgm:spPr/>
      <dgm:t>
        <a:bodyPr/>
        <a:lstStyle/>
        <a:p>
          <a:pPr latinLnBrk="1"/>
          <a:endParaRPr lang="ko-KR" altLang="en-US"/>
        </a:p>
      </dgm:t>
    </dgm:pt>
    <dgm:pt modelId="{47A66C43-4483-4A5C-94AB-38F90F479861}" type="sibTrans" cxnId="{8194A201-2B70-4BDE-8E00-CE1DD49CC3ED}">
      <dgm:prSet/>
      <dgm:spPr/>
      <dgm:t>
        <a:bodyPr/>
        <a:lstStyle/>
        <a:p>
          <a:pPr latinLnBrk="1"/>
          <a:endParaRPr lang="ko-KR" altLang="en-US"/>
        </a:p>
      </dgm:t>
    </dgm:pt>
    <dgm:pt modelId="{B8FDA716-A2EC-4FDF-AB6E-FBB991359293}">
      <dgm:prSet phldrT="[텍스트]" custT="1"/>
      <dgm:spPr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로그인</a:t>
          </a:r>
          <a:r>
            <a:rPr lang="en-US" altLang="ko-K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/</a:t>
          </a:r>
          <a:r>
            <a:rPr lang="ko-KR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회원가입</a:t>
          </a:r>
        </a:p>
      </dgm:t>
    </dgm:pt>
    <dgm:pt modelId="{16A7DEEC-7F20-4C58-BB4F-931974FDE27A}" type="parTrans" cxnId="{777778E6-C77E-445F-BCCD-215AA8B5CC94}">
      <dgm:prSet/>
      <dgm:spPr/>
      <dgm:t>
        <a:bodyPr/>
        <a:lstStyle/>
        <a:p>
          <a:pPr latinLnBrk="1"/>
          <a:endParaRPr lang="ko-KR" altLang="en-US"/>
        </a:p>
      </dgm:t>
    </dgm:pt>
    <dgm:pt modelId="{D62697FA-75D6-4C56-B445-CBF9D3D7374C}" type="sibTrans" cxnId="{777778E6-C77E-445F-BCCD-215AA8B5CC94}">
      <dgm:prSet/>
      <dgm:spPr/>
      <dgm:t>
        <a:bodyPr/>
        <a:lstStyle/>
        <a:p>
          <a:pPr latinLnBrk="1"/>
          <a:endParaRPr lang="ko-KR" altLang="en-US"/>
        </a:p>
      </dgm:t>
    </dgm:pt>
    <dgm:pt modelId="{3AF0B6B1-9490-4EA3-9C36-9DEAA02D01C1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선수</a:t>
          </a:r>
        </a:p>
      </dgm:t>
    </dgm:pt>
    <dgm:pt modelId="{A2E69997-A35C-49D6-A44C-102A47B3767D}" type="parTrans" cxnId="{C7B1CE31-0953-472A-BEF7-C1FADD52397F}">
      <dgm:prSet/>
      <dgm:spPr/>
      <dgm:t>
        <a:bodyPr/>
        <a:lstStyle/>
        <a:p>
          <a:pPr latinLnBrk="1"/>
          <a:endParaRPr lang="ko-KR" altLang="en-US"/>
        </a:p>
      </dgm:t>
    </dgm:pt>
    <dgm:pt modelId="{FC34B93B-2651-46A7-A401-D08E2129C0FD}" type="sibTrans" cxnId="{C7B1CE31-0953-472A-BEF7-C1FADD52397F}">
      <dgm:prSet/>
      <dgm:spPr/>
      <dgm:t>
        <a:bodyPr/>
        <a:lstStyle/>
        <a:p>
          <a:pPr latinLnBrk="1"/>
          <a:endParaRPr lang="ko-KR" altLang="en-US"/>
        </a:p>
      </dgm:t>
    </dgm:pt>
    <dgm:pt modelId="{B497A3C3-7B0A-4C02-9EB1-643579D16189}" type="pres">
      <dgm:prSet presAssocID="{213C11ED-1341-43FD-86B1-A499EC344D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17D7DB-F999-4B02-8C33-723CC16EF6C0}" type="pres">
      <dgm:prSet presAssocID="{E797249D-2BD6-410E-A7C6-3816DF34AB08}" presName="root1" presStyleCnt="0"/>
      <dgm:spPr/>
    </dgm:pt>
    <dgm:pt modelId="{2628369E-66C7-4FB5-B456-E99621747C5B}" type="pres">
      <dgm:prSet presAssocID="{E797249D-2BD6-410E-A7C6-3816DF34AB08}" presName="LevelOneTextNode" presStyleLbl="node0" presStyleIdx="0" presStyleCnt="1">
        <dgm:presLayoutVars>
          <dgm:chPref val="3"/>
        </dgm:presLayoutVars>
      </dgm:prSet>
      <dgm:spPr/>
    </dgm:pt>
    <dgm:pt modelId="{DCAFE29C-708B-4B4E-9102-6D464A777BB0}" type="pres">
      <dgm:prSet presAssocID="{E797249D-2BD6-410E-A7C6-3816DF34AB08}" presName="level2hierChild" presStyleCnt="0"/>
      <dgm:spPr/>
    </dgm:pt>
    <dgm:pt modelId="{31352B76-9E49-4FEF-B8DB-2AF4DC00AF6E}" type="pres">
      <dgm:prSet presAssocID="{5B93B9C3-A0D0-4CD3-8420-DCF39B508F2D}" presName="conn2-1" presStyleLbl="parChTrans1D2" presStyleIdx="0" presStyleCnt="3"/>
      <dgm:spPr/>
    </dgm:pt>
    <dgm:pt modelId="{8EF96B54-AB68-4EC2-A624-91B3FED9A00C}" type="pres">
      <dgm:prSet presAssocID="{5B93B9C3-A0D0-4CD3-8420-DCF39B508F2D}" presName="connTx" presStyleLbl="parChTrans1D2" presStyleIdx="0" presStyleCnt="3"/>
      <dgm:spPr/>
    </dgm:pt>
    <dgm:pt modelId="{FC2BF83F-DD7C-4B65-9510-26466EAE2CB4}" type="pres">
      <dgm:prSet presAssocID="{352C8AE8-5A88-486E-A7C4-18B0801D2AEB}" presName="root2" presStyleCnt="0"/>
      <dgm:spPr/>
    </dgm:pt>
    <dgm:pt modelId="{121F45A0-EE84-4051-9B07-DF4C2C79C7E6}" type="pres">
      <dgm:prSet presAssocID="{352C8AE8-5A88-486E-A7C4-18B0801D2AEB}" presName="LevelTwoTextNode" presStyleLbl="node2" presStyleIdx="0" presStyleCnt="3">
        <dgm:presLayoutVars>
          <dgm:chPref val="3"/>
        </dgm:presLayoutVars>
      </dgm:prSet>
      <dgm:spPr/>
    </dgm:pt>
    <dgm:pt modelId="{92AEF476-FFB0-4497-B933-EA35925ED8D0}" type="pres">
      <dgm:prSet presAssocID="{352C8AE8-5A88-486E-A7C4-18B0801D2AEB}" presName="level3hierChild" presStyleCnt="0"/>
      <dgm:spPr/>
    </dgm:pt>
    <dgm:pt modelId="{153C5BF2-35BE-492C-A193-ED8020DEC843}" type="pres">
      <dgm:prSet presAssocID="{47B44BC6-EB93-480B-B514-635F979FFE13}" presName="conn2-1" presStyleLbl="parChTrans1D3" presStyleIdx="0" presStyleCnt="3"/>
      <dgm:spPr/>
    </dgm:pt>
    <dgm:pt modelId="{A198D296-3C15-44EB-AB1D-C0DAA5C717F9}" type="pres">
      <dgm:prSet presAssocID="{47B44BC6-EB93-480B-B514-635F979FFE13}" presName="connTx" presStyleLbl="parChTrans1D3" presStyleIdx="0" presStyleCnt="3"/>
      <dgm:spPr/>
    </dgm:pt>
    <dgm:pt modelId="{F5129C7F-4A8B-4BF8-8963-696EA222B785}" type="pres">
      <dgm:prSet presAssocID="{F69239DA-CCE8-401F-9DE1-AE98A9DA23F3}" presName="root2" presStyleCnt="0"/>
      <dgm:spPr/>
    </dgm:pt>
    <dgm:pt modelId="{C29BE3A6-A677-4334-836B-54EEF00A5AFD}" type="pres">
      <dgm:prSet presAssocID="{F69239DA-CCE8-401F-9DE1-AE98A9DA23F3}" presName="LevelTwoTextNode" presStyleLbl="node3" presStyleIdx="0" presStyleCnt="3">
        <dgm:presLayoutVars>
          <dgm:chPref val="3"/>
        </dgm:presLayoutVars>
      </dgm:prSet>
      <dgm:spPr>
        <a:xfrm>
          <a:off x="6264274" y="661"/>
          <a:ext cx="1217083" cy="608541"/>
        </a:xfrm>
        <a:prstGeom prst="roundRect">
          <a:avLst>
            <a:gd name="adj" fmla="val 10000"/>
          </a:avLst>
        </a:prstGeom>
      </dgm:spPr>
    </dgm:pt>
    <dgm:pt modelId="{85F8BF88-2994-4810-A72B-B945ACFFF8FE}" type="pres">
      <dgm:prSet presAssocID="{F69239DA-CCE8-401F-9DE1-AE98A9DA23F3}" presName="level3hierChild" presStyleCnt="0"/>
      <dgm:spPr/>
    </dgm:pt>
    <dgm:pt modelId="{9D20572A-ED40-448E-A403-B396ACA5B224}" type="pres">
      <dgm:prSet presAssocID="{1C49C089-4763-4611-B814-A085B65CA179}" presName="conn2-1" presStyleLbl="parChTrans1D3" presStyleIdx="1" presStyleCnt="3"/>
      <dgm:spPr/>
    </dgm:pt>
    <dgm:pt modelId="{0E2E4540-7CC1-4E59-B32C-C31A163B5F64}" type="pres">
      <dgm:prSet presAssocID="{1C49C089-4763-4611-B814-A085B65CA179}" presName="connTx" presStyleLbl="parChTrans1D3" presStyleIdx="1" presStyleCnt="3"/>
      <dgm:spPr/>
    </dgm:pt>
    <dgm:pt modelId="{A95DC305-8920-45F0-83C2-D2D7FD1853A9}" type="pres">
      <dgm:prSet presAssocID="{DB98F259-1C70-4E4B-A05D-9A242C461700}" presName="root2" presStyleCnt="0"/>
      <dgm:spPr/>
    </dgm:pt>
    <dgm:pt modelId="{D52D6CB3-9BA3-4D6C-B2D9-FEB5271A8587}" type="pres">
      <dgm:prSet presAssocID="{DB98F259-1C70-4E4B-A05D-9A242C461700}" presName="LevelTwoTextNode" presStyleLbl="node3" presStyleIdx="1" presStyleCnt="3">
        <dgm:presLayoutVars>
          <dgm:chPref val="3"/>
        </dgm:presLayoutVars>
      </dgm:prSet>
      <dgm:spPr>
        <a:xfrm>
          <a:off x="6264274" y="700484"/>
          <a:ext cx="1217083" cy="608541"/>
        </a:xfrm>
        <a:prstGeom prst="roundRect">
          <a:avLst>
            <a:gd name="adj" fmla="val 10000"/>
          </a:avLst>
        </a:prstGeom>
      </dgm:spPr>
    </dgm:pt>
    <dgm:pt modelId="{483D819D-B9B7-447D-AD46-6EE3967DA6F4}" type="pres">
      <dgm:prSet presAssocID="{DB98F259-1C70-4E4B-A05D-9A242C461700}" presName="level3hierChild" presStyleCnt="0"/>
      <dgm:spPr/>
    </dgm:pt>
    <dgm:pt modelId="{086CF4D4-7D8A-40AC-9BCC-7CED604655F2}" type="pres">
      <dgm:prSet presAssocID="{A2E69997-A35C-49D6-A44C-102A47B3767D}" presName="conn2-1" presStyleLbl="parChTrans1D3" presStyleIdx="2" presStyleCnt="3"/>
      <dgm:spPr/>
    </dgm:pt>
    <dgm:pt modelId="{35709F48-806D-4735-B5D2-06247DF99F14}" type="pres">
      <dgm:prSet presAssocID="{A2E69997-A35C-49D6-A44C-102A47B3767D}" presName="connTx" presStyleLbl="parChTrans1D3" presStyleIdx="2" presStyleCnt="3"/>
      <dgm:spPr/>
    </dgm:pt>
    <dgm:pt modelId="{C480C7D5-2455-45F3-8C34-7381D50A1C98}" type="pres">
      <dgm:prSet presAssocID="{3AF0B6B1-9490-4EA3-9C36-9DEAA02D01C1}" presName="root2" presStyleCnt="0"/>
      <dgm:spPr/>
    </dgm:pt>
    <dgm:pt modelId="{DF2555A5-ABC6-4DCE-8EA4-F0D329DE5296}" type="pres">
      <dgm:prSet presAssocID="{3AF0B6B1-9490-4EA3-9C36-9DEAA02D01C1}" presName="LevelTwoTextNode" presStyleLbl="node3" presStyleIdx="2" presStyleCnt="3">
        <dgm:presLayoutVars>
          <dgm:chPref val="3"/>
        </dgm:presLayoutVars>
      </dgm:prSet>
      <dgm:spPr>
        <a:xfrm>
          <a:off x="6264274" y="1400307"/>
          <a:ext cx="1217083" cy="608541"/>
        </a:xfrm>
        <a:prstGeom prst="roundRect">
          <a:avLst>
            <a:gd name="adj" fmla="val 10000"/>
          </a:avLst>
        </a:prstGeom>
      </dgm:spPr>
    </dgm:pt>
    <dgm:pt modelId="{27FEC668-22A9-43FC-9037-675544C2044B}" type="pres">
      <dgm:prSet presAssocID="{3AF0B6B1-9490-4EA3-9C36-9DEAA02D01C1}" presName="level3hierChild" presStyleCnt="0"/>
      <dgm:spPr/>
    </dgm:pt>
    <dgm:pt modelId="{98CFE21F-E7E1-4C01-BEDE-4F4232EF620C}" type="pres">
      <dgm:prSet presAssocID="{7444D8E3-B328-45E5-BF0B-6A50D4A3BBA4}" presName="conn2-1" presStyleLbl="parChTrans1D2" presStyleIdx="1" presStyleCnt="3"/>
      <dgm:spPr/>
    </dgm:pt>
    <dgm:pt modelId="{06B9A846-4C92-4921-BC7D-938C7ED8080B}" type="pres">
      <dgm:prSet presAssocID="{7444D8E3-B328-45E5-BF0B-6A50D4A3BBA4}" presName="connTx" presStyleLbl="parChTrans1D2" presStyleIdx="1" presStyleCnt="3"/>
      <dgm:spPr/>
    </dgm:pt>
    <dgm:pt modelId="{CCBA2E21-BE39-4265-B8F0-81E9F2C63D76}" type="pres">
      <dgm:prSet presAssocID="{D2FD1C1B-C442-40DC-9E29-9946210DD9F8}" presName="root2" presStyleCnt="0"/>
      <dgm:spPr/>
    </dgm:pt>
    <dgm:pt modelId="{D0B71F85-F741-47CC-8768-50D3DA4329F9}" type="pres">
      <dgm:prSet presAssocID="{D2FD1C1B-C442-40DC-9E29-9946210DD9F8}" presName="LevelTwoTextNode" presStyleLbl="node2" presStyleIdx="1" presStyleCnt="3">
        <dgm:presLayoutVars>
          <dgm:chPref val="3"/>
        </dgm:presLayoutVars>
      </dgm:prSet>
      <dgm:spPr/>
    </dgm:pt>
    <dgm:pt modelId="{968B094C-7C97-4CB9-86D8-65C6F87791F4}" type="pres">
      <dgm:prSet presAssocID="{D2FD1C1B-C442-40DC-9E29-9946210DD9F8}" presName="level3hierChild" presStyleCnt="0"/>
      <dgm:spPr/>
    </dgm:pt>
    <dgm:pt modelId="{E0A4C7C2-3CBE-4D6D-B578-2EAF717FBB14}" type="pres">
      <dgm:prSet presAssocID="{16A7DEEC-7F20-4C58-BB4F-931974FDE27A}" presName="conn2-1" presStyleLbl="parChTrans1D2" presStyleIdx="2" presStyleCnt="3"/>
      <dgm:spPr/>
    </dgm:pt>
    <dgm:pt modelId="{5FD6381B-FF5A-4EF8-A40E-2367C5C50E18}" type="pres">
      <dgm:prSet presAssocID="{16A7DEEC-7F20-4C58-BB4F-931974FDE27A}" presName="connTx" presStyleLbl="parChTrans1D2" presStyleIdx="2" presStyleCnt="3"/>
      <dgm:spPr/>
    </dgm:pt>
    <dgm:pt modelId="{2F2DA982-42CF-4E81-8981-67945ABCDC34}" type="pres">
      <dgm:prSet presAssocID="{B8FDA716-A2EC-4FDF-AB6E-FBB991359293}" presName="root2" presStyleCnt="0"/>
      <dgm:spPr/>
    </dgm:pt>
    <dgm:pt modelId="{48C6FB70-FAA9-4722-9EAB-2C077F3981B1}" type="pres">
      <dgm:prSet presAssocID="{B8FDA716-A2EC-4FDF-AB6E-FBB991359293}" presName="LevelTwoTextNode" presStyleLbl="node2" presStyleIdx="2" presStyleCnt="3">
        <dgm:presLayoutVars>
          <dgm:chPref val="3"/>
        </dgm:presLayoutVars>
      </dgm:prSet>
      <dgm:spPr>
        <a:xfrm>
          <a:off x="4560358" y="2100129"/>
          <a:ext cx="1217083" cy="608541"/>
        </a:xfrm>
        <a:prstGeom prst="roundRect">
          <a:avLst>
            <a:gd name="adj" fmla="val 10000"/>
          </a:avLst>
        </a:prstGeom>
      </dgm:spPr>
    </dgm:pt>
    <dgm:pt modelId="{A8730AB0-0B49-4938-81AA-BC3DA956B117}" type="pres">
      <dgm:prSet presAssocID="{B8FDA716-A2EC-4FDF-AB6E-FBB991359293}" presName="level3hierChild" presStyleCnt="0"/>
      <dgm:spPr/>
    </dgm:pt>
  </dgm:ptLst>
  <dgm:cxnLst>
    <dgm:cxn modelId="{8194A201-2B70-4BDE-8E00-CE1DD49CC3ED}" srcId="{E797249D-2BD6-410E-A7C6-3816DF34AB08}" destId="{D2FD1C1B-C442-40DC-9E29-9946210DD9F8}" srcOrd="1" destOrd="0" parTransId="{7444D8E3-B328-45E5-BF0B-6A50D4A3BBA4}" sibTransId="{47A66C43-4483-4A5C-94AB-38F90F479861}"/>
    <dgm:cxn modelId="{5D109809-D677-487D-8E08-2885423FB435}" type="presOf" srcId="{3AF0B6B1-9490-4EA3-9C36-9DEAA02D01C1}" destId="{DF2555A5-ABC6-4DCE-8EA4-F0D329DE5296}" srcOrd="0" destOrd="0" presId="urn:microsoft.com/office/officeart/2005/8/layout/hierarchy2"/>
    <dgm:cxn modelId="{A870570B-0570-47C0-8C2E-182A20FC864D}" type="presOf" srcId="{16A7DEEC-7F20-4C58-BB4F-931974FDE27A}" destId="{E0A4C7C2-3CBE-4D6D-B578-2EAF717FBB14}" srcOrd="0" destOrd="0" presId="urn:microsoft.com/office/officeart/2005/8/layout/hierarchy2"/>
    <dgm:cxn modelId="{D8157C0F-78ED-441D-9E36-BE9AAD2A895E}" srcId="{213C11ED-1341-43FD-86B1-A499EC344D53}" destId="{E797249D-2BD6-410E-A7C6-3816DF34AB08}" srcOrd="0" destOrd="0" parTransId="{48145FB9-843B-49A1-A993-7C37BAF54EBB}" sibTransId="{0807E225-53C2-4EC4-9754-91B0425B5D91}"/>
    <dgm:cxn modelId="{9E2A6C13-F55C-4A27-8F7F-C4A873E71CC9}" type="presOf" srcId="{352C8AE8-5A88-486E-A7C4-18B0801D2AEB}" destId="{121F45A0-EE84-4051-9B07-DF4C2C79C7E6}" srcOrd="0" destOrd="0" presId="urn:microsoft.com/office/officeart/2005/8/layout/hierarchy2"/>
    <dgm:cxn modelId="{7B2A191C-9ED4-4998-AFEE-57592D8FFA39}" type="presOf" srcId="{F69239DA-CCE8-401F-9DE1-AE98A9DA23F3}" destId="{C29BE3A6-A677-4334-836B-54EEF00A5AFD}" srcOrd="0" destOrd="0" presId="urn:microsoft.com/office/officeart/2005/8/layout/hierarchy2"/>
    <dgm:cxn modelId="{818F1723-13C1-40D1-A560-AA2CA54F2C9E}" type="presOf" srcId="{213C11ED-1341-43FD-86B1-A499EC344D53}" destId="{B497A3C3-7B0A-4C02-9EB1-643579D16189}" srcOrd="0" destOrd="0" presId="urn:microsoft.com/office/officeart/2005/8/layout/hierarchy2"/>
    <dgm:cxn modelId="{AB4A3E2E-EBAA-4829-A3F2-2FF93C3F13AA}" type="presOf" srcId="{1C49C089-4763-4611-B814-A085B65CA179}" destId="{0E2E4540-7CC1-4E59-B32C-C31A163B5F64}" srcOrd="1" destOrd="0" presId="urn:microsoft.com/office/officeart/2005/8/layout/hierarchy2"/>
    <dgm:cxn modelId="{51EF3A30-4736-4E2D-BF6C-20B017D0611D}" type="presOf" srcId="{A2E69997-A35C-49D6-A44C-102A47B3767D}" destId="{086CF4D4-7D8A-40AC-9BCC-7CED604655F2}" srcOrd="0" destOrd="0" presId="urn:microsoft.com/office/officeart/2005/8/layout/hierarchy2"/>
    <dgm:cxn modelId="{C7B1CE31-0953-472A-BEF7-C1FADD52397F}" srcId="{352C8AE8-5A88-486E-A7C4-18B0801D2AEB}" destId="{3AF0B6B1-9490-4EA3-9C36-9DEAA02D01C1}" srcOrd="2" destOrd="0" parTransId="{A2E69997-A35C-49D6-A44C-102A47B3767D}" sibTransId="{FC34B93B-2651-46A7-A401-D08E2129C0FD}"/>
    <dgm:cxn modelId="{2E111336-EF14-4932-80AB-845C8451157F}" type="presOf" srcId="{16A7DEEC-7F20-4C58-BB4F-931974FDE27A}" destId="{5FD6381B-FF5A-4EF8-A40E-2367C5C50E18}" srcOrd="1" destOrd="0" presId="urn:microsoft.com/office/officeart/2005/8/layout/hierarchy2"/>
    <dgm:cxn modelId="{C26BD33E-F031-4A9B-A19E-4EBBA1F4DEE0}" type="presOf" srcId="{A2E69997-A35C-49D6-A44C-102A47B3767D}" destId="{35709F48-806D-4735-B5D2-06247DF99F14}" srcOrd="1" destOrd="0" presId="urn:microsoft.com/office/officeart/2005/8/layout/hierarchy2"/>
    <dgm:cxn modelId="{857A5F40-03E5-4B5C-A7A2-D9F0E6B96CC8}" type="presOf" srcId="{5B93B9C3-A0D0-4CD3-8420-DCF39B508F2D}" destId="{8EF96B54-AB68-4EC2-A624-91B3FED9A00C}" srcOrd="1" destOrd="0" presId="urn:microsoft.com/office/officeart/2005/8/layout/hierarchy2"/>
    <dgm:cxn modelId="{4BD02462-2DD8-4AA2-94D7-9246EEA616CA}" type="presOf" srcId="{B8FDA716-A2EC-4FDF-AB6E-FBB991359293}" destId="{48C6FB70-FAA9-4722-9EAB-2C077F3981B1}" srcOrd="0" destOrd="0" presId="urn:microsoft.com/office/officeart/2005/8/layout/hierarchy2"/>
    <dgm:cxn modelId="{3CAB7364-C3A0-4552-9EB7-C1D757BD3B10}" type="presOf" srcId="{7444D8E3-B328-45E5-BF0B-6A50D4A3BBA4}" destId="{06B9A846-4C92-4921-BC7D-938C7ED8080B}" srcOrd="1" destOrd="0" presId="urn:microsoft.com/office/officeart/2005/8/layout/hierarchy2"/>
    <dgm:cxn modelId="{99D92266-F3BC-44B4-851D-CB9F5309F93D}" srcId="{352C8AE8-5A88-486E-A7C4-18B0801D2AEB}" destId="{F69239DA-CCE8-401F-9DE1-AE98A9DA23F3}" srcOrd="0" destOrd="0" parTransId="{47B44BC6-EB93-480B-B514-635F979FFE13}" sibTransId="{B108F6D6-935F-4E58-80B1-842C88AB7CD1}"/>
    <dgm:cxn modelId="{E185F367-059E-4D0B-A788-760865483F44}" type="presOf" srcId="{E797249D-2BD6-410E-A7C6-3816DF34AB08}" destId="{2628369E-66C7-4FB5-B456-E99621747C5B}" srcOrd="0" destOrd="0" presId="urn:microsoft.com/office/officeart/2005/8/layout/hierarchy2"/>
    <dgm:cxn modelId="{BC859D69-DBAA-426A-A99A-66DD836C04B6}" type="presOf" srcId="{5B93B9C3-A0D0-4CD3-8420-DCF39B508F2D}" destId="{31352B76-9E49-4FEF-B8DB-2AF4DC00AF6E}" srcOrd="0" destOrd="0" presId="urn:microsoft.com/office/officeart/2005/8/layout/hierarchy2"/>
    <dgm:cxn modelId="{EC680773-B166-480E-9A58-4E77225E295C}" srcId="{E797249D-2BD6-410E-A7C6-3816DF34AB08}" destId="{352C8AE8-5A88-486E-A7C4-18B0801D2AEB}" srcOrd="0" destOrd="0" parTransId="{5B93B9C3-A0D0-4CD3-8420-DCF39B508F2D}" sibTransId="{DED4FD6A-72DD-417C-883F-D8D12E4CA3AB}"/>
    <dgm:cxn modelId="{653FB8B4-2A6B-414A-9BD5-D4564D4544A8}" type="presOf" srcId="{47B44BC6-EB93-480B-B514-635F979FFE13}" destId="{153C5BF2-35BE-492C-A193-ED8020DEC843}" srcOrd="0" destOrd="0" presId="urn:microsoft.com/office/officeart/2005/8/layout/hierarchy2"/>
    <dgm:cxn modelId="{D75B4FB5-9BB9-4288-A3C2-49C64F00A783}" type="presOf" srcId="{7444D8E3-B328-45E5-BF0B-6A50D4A3BBA4}" destId="{98CFE21F-E7E1-4C01-BEDE-4F4232EF620C}" srcOrd="0" destOrd="0" presId="urn:microsoft.com/office/officeart/2005/8/layout/hierarchy2"/>
    <dgm:cxn modelId="{FBBE72BA-463C-4D3C-B0AF-15F00B8DA8D7}" type="presOf" srcId="{1C49C089-4763-4611-B814-A085B65CA179}" destId="{9D20572A-ED40-448E-A403-B396ACA5B224}" srcOrd="0" destOrd="0" presId="urn:microsoft.com/office/officeart/2005/8/layout/hierarchy2"/>
    <dgm:cxn modelId="{6A110FC9-3E06-4E2F-88CB-AB02AD983318}" type="presOf" srcId="{D2FD1C1B-C442-40DC-9E29-9946210DD9F8}" destId="{D0B71F85-F741-47CC-8768-50D3DA4329F9}" srcOrd="0" destOrd="0" presId="urn:microsoft.com/office/officeart/2005/8/layout/hierarchy2"/>
    <dgm:cxn modelId="{080AF1DF-45C6-47AB-96CC-ED1E75B93C24}" type="presOf" srcId="{47B44BC6-EB93-480B-B514-635F979FFE13}" destId="{A198D296-3C15-44EB-AB1D-C0DAA5C717F9}" srcOrd="1" destOrd="0" presId="urn:microsoft.com/office/officeart/2005/8/layout/hierarchy2"/>
    <dgm:cxn modelId="{777778E6-C77E-445F-BCCD-215AA8B5CC94}" srcId="{E797249D-2BD6-410E-A7C6-3816DF34AB08}" destId="{B8FDA716-A2EC-4FDF-AB6E-FBB991359293}" srcOrd="2" destOrd="0" parTransId="{16A7DEEC-7F20-4C58-BB4F-931974FDE27A}" sibTransId="{D62697FA-75D6-4C56-B445-CBF9D3D7374C}"/>
    <dgm:cxn modelId="{E21FACF3-1675-4782-8F8F-75582F8EF82A}" type="presOf" srcId="{DB98F259-1C70-4E4B-A05D-9A242C461700}" destId="{D52D6CB3-9BA3-4D6C-B2D9-FEB5271A8587}" srcOrd="0" destOrd="0" presId="urn:microsoft.com/office/officeart/2005/8/layout/hierarchy2"/>
    <dgm:cxn modelId="{EC6385F4-13BC-4F04-89E9-4479F2CD7A17}" srcId="{352C8AE8-5A88-486E-A7C4-18B0801D2AEB}" destId="{DB98F259-1C70-4E4B-A05D-9A242C461700}" srcOrd="1" destOrd="0" parTransId="{1C49C089-4763-4611-B814-A085B65CA179}" sibTransId="{37EE878C-D391-4ADD-9C67-548AF5DFA313}"/>
    <dgm:cxn modelId="{A365BEED-BC9F-4633-9260-C1A7BEDAA15A}" type="presParOf" srcId="{B497A3C3-7B0A-4C02-9EB1-643579D16189}" destId="{4517D7DB-F999-4B02-8C33-723CC16EF6C0}" srcOrd="0" destOrd="0" presId="urn:microsoft.com/office/officeart/2005/8/layout/hierarchy2"/>
    <dgm:cxn modelId="{ABA3E81A-A754-4C03-9EEE-41C9C61E223E}" type="presParOf" srcId="{4517D7DB-F999-4B02-8C33-723CC16EF6C0}" destId="{2628369E-66C7-4FB5-B456-E99621747C5B}" srcOrd="0" destOrd="0" presId="urn:microsoft.com/office/officeart/2005/8/layout/hierarchy2"/>
    <dgm:cxn modelId="{7BB446FB-71CD-44AC-A019-8C12A1ADDC16}" type="presParOf" srcId="{4517D7DB-F999-4B02-8C33-723CC16EF6C0}" destId="{DCAFE29C-708B-4B4E-9102-6D464A777BB0}" srcOrd="1" destOrd="0" presId="urn:microsoft.com/office/officeart/2005/8/layout/hierarchy2"/>
    <dgm:cxn modelId="{0C6D211F-6A35-4BED-9864-5939209F6B58}" type="presParOf" srcId="{DCAFE29C-708B-4B4E-9102-6D464A777BB0}" destId="{31352B76-9E49-4FEF-B8DB-2AF4DC00AF6E}" srcOrd="0" destOrd="0" presId="urn:microsoft.com/office/officeart/2005/8/layout/hierarchy2"/>
    <dgm:cxn modelId="{CE1B932E-9F23-4C03-B114-0F159E231C36}" type="presParOf" srcId="{31352B76-9E49-4FEF-B8DB-2AF4DC00AF6E}" destId="{8EF96B54-AB68-4EC2-A624-91B3FED9A00C}" srcOrd="0" destOrd="0" presId="urn:microsoft.com/office/officeart/2005/8/layout/hierarchy2"/>
    <dgm:cxn modelId="{EBD846B4-0AF8-411B-B06D-14EA1547FC0B}" type="presParOf" srcId="{DCAFE29C-708B-4B4E-9102-6D464A777BB0}" destId="{FC2BF83F-DD7C-4B65-9510-26466EAE2CB4}" srcOrd="1" destOrd="0" presId="urn:microsoft.com/office/officeart/2005/8/layout/hierarchy2"/>
    <dgm:cxn modelId="{BE9265C5-0224-4AA3-B255-80F5A5AF132B}" type="presParOf" srcId="{FC2BF83F-DD7C-4B65-9510-26466EAE2CB4}" destId="{121F45A0-EE84-4051-9B07-DF4C2C79C7E6}" srcOrd="0" destOrd="0" presId="urn:microsoft.com/office/officeart/2005/8/layout/hierarchy2"/>
    <dgm:cxn modelId="{4917A5AA-AA7F-4435-A7DB-F5F54752AF95}" type="presParOf" srcId="{FC2BF83F-DD7C-4B65-9510-26466EAE2CB4}" destId="{92AEF476-FFB0-4497-B933-EA35925ED8D0}" srcOrd="1" destOrd="0" presId="urn:microsoft.com/office/officeart/2005/8/layout/hierarchy2"/>
    <dgm:cxn modelId="{2849E548-691E-4DDA-B449-B68F666C6B2E}" type="presParOf" srcId="{92AEF476-FFB0-4497-B933-EA35925ED8D0}" destId="{153C5BF2-35BE-492C-A193-ED8020DEC843}" srcOrd="0" destOrd="0" presId="urn:microsoft.com/office/officeart/2005/8/layout/hierarchy2"/>
    <dgm:cxn modelId="{6821112F-D686-4EBD-A51E-C291B00B8057}" type="presParOf" srcId="{153C5BF2-35BE-492C-A193-ED8020DEC843}" destId="{A198D296-3C15-44EB-AB1D-C0DAA5C717F9}" srcOrd="0" destOrd="0" presId="urn:microsoft.com/office/officeart/2005/8/layout/hierarchy2"/>
    <dgm:cxn modelId="{6216E3C8-5684-4F08-B425-A58684A7F0D4}" type="presParOf" srcId="{92AEF476-FFB0-4497-B933-EA35925ED8D0}" destId="{F5129C7F-4A8B-4BF8-8963-696EA222B785}" srcOrd="1" destOrd="0" presId="urn:microsoft.com/office/officeart/2005/8/layout/hierarchy2"/>
    <dgm:cxn modelId="{752A43EE-1A62-4EA3-A6EF-A5BF347E275A}" type="presParOf" srcId="{F5129C7F-4A8B-4BF8-8963-696EA222B785}" destId="{C29BE3A6-A677-4334-836B-54EEF00A5AFD}" srcOrd="0" destOrd="0" presId="urn:microsoft.com/office/officeart/2005/8/layout/hierarchy2"/>
    <dgm:cxn modelId="{CAEC35A9-D299-45F5-9DDB-497B4A30782B}" type="presParOf" srcId="{F5129C7F-4A8B-4BF8-8963-696EA222B785}" destId="{85F8BF88-2994-4810-A72B-B945ACFFF8FE}" srcOrd="1" destOrd="0" presId="urn:microsoft.com/office/officeart/2005/8/layout/hierarchy2"/>
    <dgm:cxn modelId="{0558C88D-8618-4E95-8A0A-82FBA67C4F66}" type="presParOf" srcId="{92AEF476-FFB0-4497-B933-EA35925ED8D0}" destId="{9D20572A-ED40-448E-A403-B396ACA5B224}" srcOrd="2" destOrd="0" presId="urn:microsoft.com/office/officeart/2005/8/layout/hierarchy2"/>
    <dgm:cxn modelId="{3DB1D8D5-E9EB-42AD-B564-F6D4E1042455}" type="presParOf" srcId="{9D20572A-ED40-448E-A403-B396ACA5B224}" destId="{0E2E4540-7CC1-4E59-B32C-C31A163B5F64}" srcOrd="0" destOrd="0" presId="urn:microsoft.com/office/officeart/2005/8/layout/hierarchy2"/>
    <dgm:cxn modelId="{DE83D1AB-E86D-4357-9A8A-6CBB22413EF0}" type="presParOf" srcId="{92AEF476-FFB0-4497-B933-EA35925ED8D0}" destId="{A95DC305-8920-45F0-83C2-D2D7FD1853A9}" srcOrd="3" destOrd="0" presId="urn:microsoft.com/office/officeart/2005/8/layout/hierarchy2"/>
    <dgm:cxn modelId="{16A60AE9-2FC4-44FE-9157-B97605C3049E}" type="presParOf" srcId="{A95DC305-8920-45F0-83C2-D2D7FD1853A9}" destId="{D52D6CB3-9BA3-4D6C-B2D9-FEB5271A8587}" srcOrd="0" destOrd="0" presId="urn:microsoft.com/office/officeart/2005/8/layout/hierarchy2"/>
    <dgm:cxn modelId="{1CEA672E-9633-4303-8B1F-A6BDAF84A39A}" type="presParOf" srcId="{A95DC305-8920-45F0-83C2-D2D7FD1853A9}" destId="{483D819D-B9B7-447D-AD46-6EE3967DA6F4}" srcOrd="1" destOrd="0" presId="urn:microsoft.com/office/officeart/2005/8/layout/hierarchy2"/>
    <dgm:cxn modelId="{40E988FF-DE5C-4A3E-BDD8-7CE25157F974}" type="presParOf" srcId="{92AEF476-FFB0-4497-B933-EA35925ED8D0}" destId="{086CF4D4-7D8A-40AC-9BCC-7CED604655F2}" srcOrd="4" destOrd="0" presId="urn:microsoft.com/office/officeart/2005/8/layout/hierarchy2"/>
    <dgm:cxn modelId="{113CE754-4CF6-41EC-AEAE-C8DA35DAD2A9}" type="presParOf" srcId="{086CF4D4-7D8A-40AC-9BCC-7CED604655F2}" destId="{35709F48-806D-4735-B5D2-06247DF99F14}" srcOrd="0" destOrd="0" presId="urn:microsoft.com/office/officeart/2005/8/layout/hierarchy2"/>
    <dgm:cxn modelId="{519024B7-4186-43C5-9560-4322B9854CD8}" type="presParOf" srcId="{92AEF476-FFB0-4497-B933-EA35925ED8D0}" destId="{C480C7D5-2455-45F3-8C34-7381D50A1C98}" srcOrd="5" destOrd="0" presId="urn:microsoft.com/office/officeart/2005/8/layout/hierarchy2"/>
    <dgm:cxn modelId="{E71E5D6A-10D1-43B4-9112-5475BBA81263}" type="presParOf" srcId="{C480C7D5-2455-45F3-8C34-7381D50A1C98}" destId="{DF2555A5-ABC6-4DCE-8EA4-F0D329DE5296}" srcOrd="0" destOrd="0" presId="urn:microsoft.com/office/officeart/2005/8/layout/hierarchy2"/>
    <dgm:cxn modelId="{2BE9D706-0E76-4F79-831E-4F86A647389E}" type="presParOf" srcId="{C480C7D5-2455-45F3-8C34-7381D50A1C98}" destId="{27FEC668-22A9-43FC-9037-675544C2044B}" srcOrd="1" destOrd="0" presId="urn:microsoft.com/office/officeart/2005/8/layout/hierarchy2"/>
    <dgm:cxn modelId="{4A5B3903-BF63-4F4F-9C75-6980BB89BD07}" type="presParOf" srcId="{DCAFE29C-708B-4B4E-9102-6D464A777BB0}" destId="{98CFE21F-E7E1-4C01-BEDE-4F4232EF620C}" srcOrd="2" destOrd="0" presId="urn:microsoft.com/office/officeart/2005/8/layout/hierarchy2"/>
    <dgm:cxn modelId="{46834E6A-B299-4491-9DD7-F35B9D9B4655}" type="presParOf" srcId="{98CFE21F-E7E1-4C01-BEDE-4F4232EF620C}" destId="{06B9A846-4C92-4921-BC7D-938C7ED8080B}" srcOrd="0" destOrd="0" presId="urn:microsoft.com/office/officeart/2005/8/layout/hierarchy2"/>
    <dgm:cxn modelId="{9095C27C-C5F3-4DD9-888E-E033D1634E8D}" type="presParOf" srcId="{DCAFE29C-708B-4B4E-9102-6D464A777BB0}" destId="{CCBA2E21-BE39-4265-B8F0-81E9F2C63D76}" srcOrd="3" destOrd="0" presId="urn:microsoft.com/office/officeart/2005/8/layout/hierarchy2"/>
    <dgm:cxn modelId="{B973E174-53A7-49F5-BF66-22316061FCD7}" type="presParOf" srcId="{CCBA2E21-BE39-4265-B8F0-81E9F2C63D76}" destId="{D0B71F85-F741-47CC-8768-50D3DA4329F9}" srcOrd="0" destOrd="0" presId="urn:microsoft.com/office/officeart/2005/8/layout/hierarchy2"/>
    <dgm:cxn modelId="{927193C8-B69F-407D-903F-BA6C117499F7}" type="presParOf" srcId="{CCBA2E21-BE39-4265-B8F0-81E9F2C63D76}" destId="{968B094C-7C97-4CB9-86D8-65C6F87791F4}" srcOrd="1" destOrd="0" presId="urn:microsoft.com/office/officeart/2005/8/layout/hierarchy2"/>
    <dgm:cxn modelId="{3F937817-F8AE-409D-A833-996609C265E5}" type="presParOf" srcId="{DCAFE29C-708B-4B4E-9102-6D464A777BB0}" destId="{E0A4C7C2-3CBE-4D6D-B578-2EAF717FBB14}" srcOrd="4" destOrd="0" presId="urn:microsoft.com/office/officeart/2005/8/layout/hierarchy2"/>
    <dgm:cxn modelId="{340DE997-9763-4EE7-BD47-FEFB3B767588}" type="presParOf" srcId="{E0A4C7C2-3CBE-4D6D-B578-2EAF717FBB14}" destId="{5FD6381B-FF5A-4EF8-A40E-2367C5C50E18}" srcOrd="0" destOrd="0" presId="urn:microsoft.com/office/officeart/2005/8/layout/hierarchy2"/>
    <dgm:cxn modelId="{3BF747C0-0AA0-4DA3-9670-60E6CC33094B}" type="presParOf" srcId="{DCAFE29C-708B-4B4E-9102-6D464A777BB0}" destId="{2F2DA982-42CF-4E81-8981-67945ABCDC34}" srcOrd="5" destOrd="0" presId="urn:microsoft.com/office/officeart/2005/8/layout/hierarchy2"/>
    <dgm:cxn modelId="{4870A26B-7F33-46B8-9D82-CBCDA2DC8867}" type="presParOf" srcId="{2F2DA982-42CF-4E81-8981-67945ABCDC34}" destId="{48C6FB70-FAA9-4722-9EAB-2C077F3981B1}" srcOrd="0" destOrd="0" presId="urn:microsoft.com/office/officeart/2005/8/layout/hierarchy2"/>
    <dgm:cxn modelId="{B6F02AAD-DF3D-437B-AF80-F9E8FCE96299}" type="presParOf" srcId="{2F2DA982-42CF-4E81-8981-67945ABCDC34}" destId="{A8730AB0-0B49-4938-81AA-BC3DA956B1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DE500-4AD6-4685-81FC-8EF0368B2C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FB2288-A9A9-4251-AC64-2A219F9B7EC3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수집</a:t>
          </a:r>
        </a:p>
      </dgm:t>
    </dgm:pt>
    <dgm:pt modelId="{0849368B-A55F-439C-A42D-CFF1E28F0591}" type="par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F2923527-F372-49BD-94DB-89B978AF0249}" type="sib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99749619-1111-4EA7-B719-A1A379DA40A0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</a:t>
          </a:r>
          <a:r>
            <a:rPr lang="ko-KR" altLang="en-US" sz="13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전처리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FCEDCAA4-ED65-4303-8C15-439DA5DCA20D}" type="parTrans" cxnId="{104AD99D-9456-4992-BFAE-B641043A3C7A}">
      <dgm:prSet/>
      <dgm:spPr/>
      <dgm:t>
        <a:bodyPr/>
        <a:lstStyle/>
        <a:p>
          <a:pPr latinLnBrk="1"/>
          <a:endParaRPr lang="ko-KR" altLang="en-US"/>
        </a:p>
      </dgm:t>
    </dgm:pt>
    <dgm:pt modelId="{72F018D5-183C-47D0-BC7F-3BE7C9837ADD}" type="sibTrans" cxnId="{104AD99D-9456-4992-BFAE-B641043A3C7A}">
      <dgm:prSet/>
      <dgm:spPr/>
      <dgm:t>
        <a:bodyPr/>
        <a:lstStyle/>
        <a:p>
          <a:pPr latinLnBrk="1"/>
          <a:endParaRPr lang="ko-KR" altLang="en-US"/>
        </a:p>
      </dgm:t>
    </dgm:pt>
    <dgm:pt modelId="{9E2AC095-CE0F-44FC-B42A-1C30100D2113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분석</a:t>
          </a:r>
        </a:p>
      </dgm:t>
    </dgm:pt>
    <dgm:pt modelId="{612EA742-B782-4107-85CF-C56B8BC53F47}" type="parTrans" cxnId="{53ABAF38-9769-463D-92BB-550AFF180933}">
      <dgm:prSet/>
      <dgm:spPr/>
      <dgm:t>
        <a:bodyPr/>
        <a:lstStyle/>
        <a:p>
          <a:pPr latinLnBrk="1"/>
          <a:endParaRPr lang="ko-KR" altLang="en-US"/>
        </a:p>
      </dgm:t>
    </dgm:pt>
    <dgm:pt modelId="{91259B01-C1FB-4171-86EB-A6F1F85F91B9}" type="sibTrans" cxnId="{53ABAF38-9769-463D-92BB-550AFF180933}">
      <dgm:prSet/>
      <dgm:spPr/>
      <dgm:t>
        <a:bodyPr/>
        <a:lstStyle/>
        <a:p>
          <a:pPr latinLnBrk="1"/>
          <a:endParaRPr lang="ko-KR" altLang="en-US"/>
        </a:p>
      </dgm:t>
    </dgm:pt>
    <dgm:pt modelId="{A62DCBA9-7A71-4919-88C7-DEC471F44287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모델링</a:t>
          </a:r>
        </a:p>
      </dgm:t>
    </dgm:pt>
    <dgm:pt modelId="{0673B764-DE7B-4977-A949-FDF685FA4906}" type="parTrans" cxnId="{9C2D0766-1020-4AF5-BFB1-54380C195325}">
      <dgm:prSet/>
      <dgm:spPr/>
      <dgm:t>
        <a:bodyPr/>
        <a:lstStyle/>
        <a:p>
          <a:pPr latinLnBrk="1"/>
          <a:endParaRPr lang="ko-KR" altLang="en-US"/>
        </a:p>
      </dgm:t>
    </dgm:pt>
    <dgm:pt modelId="{586E5109-5278-42DB-96D9-663962BD4F6D}" type="sibTrans" cxnId="{9C2D0766-1020-4AF5-BFB1-54380C195325}">
      <dgm:prSet/>
      <dgm:spPr/>
      <dgm:t>
        <a:bodyPr/>
        <a:lstStyle/>
        <a:p>
          <a:pPr latinLnBrk="1"/>
          <a:endParaRPr lang="ko-KR" altLang="en-US"/>
        </a:p>
      </dgm:t>
    </dgm:pt>
    <dgm:pt modelId="{EA4D96EE-2BA0-4C1C-A49E-8CAA81E86F4E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모델 평가</a:t>
          </a:r>
        </a:p>
      </dgm:t>
    </dgm:pt>
    <dgm:pt modelId="{1182334A-903E-494A-9596-F20E965E5CA2}" type="parTrans" cxnId="{BD50DE6A-CBBD-4EB3-9DFF-1DA12D4BC5D5}">
      <dgm:prSet/>
      <dgm:spPr/>
      <dgm:t>
        <a:bodyPr/>
        <a:lstStyle/>
        <a:p>
          <a:pPr latinLnBrk="1"/>
          <a:endParaRPr lang="ko-KR" altLang="en-US"/>
        </a:p>
      </dgm:t>
    </dgm:pt>
    <dgm:pt modelId="{DB9DD910-65A0-4278-AE55-1EB648C227DD}" type="sibTrans" cxnId="{BD50DE6A-CBBD-4EB3-9DFF-1DA12D4BC5D5}">
      <dgm:prSet/>
      <dgm:spPr/>
      <dgm:t>
        <a:bodyPr/>
        <a:lstStyle/>
        <a:p>
          <a:pPr latinLnBrk="1"/>
          <a:endParaRPr lang="ko-KR" altLang="en-US"/>
        </a:p>
      </dgm:t>
    </dgm:pt>
    <dgm:pt modelId="{98CFE521-7B62-4633-86E8-5311291A0A3D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결과</a:t>
          </a:r>
        </a:p>
      </dgm:t>
    </dgm:pt>
    <dgm:pt modelId="{0050C8AF-5EEC-49F0-BF48-0B76F0E5F491}" type="parTrans" cxnId="{ADB5B138-8179-47A2-8424-46640CFDF81B}">
      <dgm:prSet/>
      <dgm:spPr/>
      <dgm:t>
        <a:bodyPr/>
        <a:lstStyle/>
        <a:p>
          <a:pPr latinLnBrk="1"/>
          <a:endParaRPr lang="ko-KR" altLang="en-US"/>
        </a:p>
      </dgm:t>
    </dgm:pt>
    <dgm:pt modelId="{7D1ECB52-6864-4CC5-AB35-80A4A587733D}" type="sibTrans" cxnId="{ADB5B138-8179-47A2-8424-46640CFDF81B}">
      <dgm:prSet/>
      <dgm:spPr/>
      <dgm:t>
        <a:bodyPr/>
        <a:lstStyle/>
        <a:p>
          <a:pPr latinLnBrk="1"/>
          <a:endParaRPr lang="ko-KR" altLang="en-US"/>
        </a:p>
      </dgm:t>
    </dgm:pt>
    <dgm:pt modelId="{541AD4F3-B892-4E95-AF06-DE07DCD876C2}" type="pres">
      <dgm:prSet presAssocID="{84ADE500-4AD6-4685-81FC-8EF0368B2CAF}" presName="Name0" presStyleCnt="0">
        <dgm:presLayoutVars>
          <dgm:dir/>
          <dgm:resizeHandles val="exact"/>
        </dgm:presLayoutVars>
      </dgm:prSet>
      <dgm:spPr/>
    </dgm:pt>
    <dgm:pt modelId="{D3DE65FF-C926-4E6D-886F-02525BDFADC4}" type="pres">
      <dgm:prSet presAssocID="{4BFB2288-A9A9-4251-AC64-2A219F9B7EC3}" presName="node" presStyleLbl="node1" presStyleIdx="0" presStyleCnt="6">
        <dgm:presLayoutVars>
          <dgm:bulletEnabled val="1"/>
        </dgm:presLayoutVars>
      </dgm:prSet>
      <dgm:spPr>
        <a:xfrm>
          <a:off x="0" y="5345"/>
          <a:ext cx="1331700" cy="836474"/>
        </a:xfrm>
        <a:prstGeom prst="roundRect">
          <a:avLst>
            <a:gd name="adj" fmla="val 10000"/>
          </a:avLst>
        </a:prstGeom>
      </dgm:spPr>
    </dgm:pt>
    <dgm:pt modelId="{02943F52-1E03-4B69-8FB1-1A641BE7EC6E}" type="pres">
      <dgm:prSet presAssocID="{F2923527-F372-49BD-94DB-89B978AF0249}" presName="sibTrans" presStyleLbl="sibTrans2D1" presStyleIdx="0" presStyleCnt="5"/>
      <dgm:spPr/>
    </dgm:pt>
    <dgm:pt modelId="{D4811264-B73E-4001-9E96-F14CC6412E0C}" type="pres">
      <dgm:prSet presAssocID="{F2923527-F372-49BD-94DB-89B978AF0249}" presName="connectorText" presStyleLbl="sibTrans2D1" presStyleIdx="0" presStyleCnt="5"/>
      <dgm:spPr/>
    </dgm:pt>
    <dgm:pt modelId="{697EB137-6A1F-4A63-BCBE-9FF52D647017}" type="pres">
      <dgm:prSet presAssocID="{99749619-1111-4EA7-B719-A1A379DA40A0}" presName="node" presStyleLbl="node1" presStyleIdx="1" presStyleCnt="6">
        <dgm:presLayoutVars>
          <dgm:bulletEnabled val="1"/>
        </dgm:presLayoutVars>
      </dgm:prSet>
      <dgm:spPr>
        <a:xfrm>
          <a:off x="1864381" y="5345"/>
          <a:ext cx="1331700" cy="836474"/>
        </a:xfrm>
        <a:prstGeom prst="roundRect">
          <a:avLst>
            <a:gd name="adj" fmla="val 10000"/>
          </a:avLst>
        </a:prstGeom>
      </dgm:spPr>
    </dgm:pt>
    <dgm:pt modelId="{E10C457B-872B-4BCF-833F-DFF15D357300}" type="pres">
      <dgm:prSet presAssocID="{72F018D5-183C-47D0-BC7F-3BE7C9837ADD}" presName="sibTrans" presStyleLbl="sibTrans2D1" presStyleIdx="1" presStyleCnt="5"/>
      <dgm:spPr/>
    </dgm:pt>
    <dgm:pt modelId="{7725A611-3E88-4591-9A53-309DCFDD44A8}" type="pres">
      <dgm:prSet presAssocID="{72F018D5-183C-47D0-BC7F-3BE7C9837ADD}" presName="connectorText" presStyleLbl="sibTrans2D1" presStyleIdx="1" presStyleCnt="5"/>
      <dgm:spPr/>
    </dgm:pt>
    <dgm:pt modelId="{840DEB6B-C7AB-44DE-9C1A-5911DDC5FEF8}" type="pres">
      <dgm:prSet presAssocID="{9E2AC095-CE0F-44FC-B42A-1C30100D2113}" presName="node" presStyleLbl="node1" presStyleIdx="2" presStyleCnt="6">
        <dgm:presLayoutVars>
          <dgm:bulletEnabled val="1"/>
        </dgm:presLayoutVars>
      </dgm:prSet>
      <dgm:spPr>
        <a:xfrm>
          <a:off x="3728762" y="24072"/>
          <a:ext cx="1331700" cy="799020"/>
        </a:xfrm>
        <a:prstGeom prst="roundRect">
          <a:avLst>
            <a:gd name="adj" fmla="val 10000"/>
          </a:avLst>
        </a:prstGeom>
      </dgm:spPr>
    </dgm:pt>
    <dgm:pt modelId="{769DCDFD-1EB5-4FB7-9C65-62086188C0C1}" type="pres">
      <dgm:prSet presAssocID="{91259B01-C1FB-4171-86EB-A6F1F85F91B9}" presName="sibTrans" presStyleLbl="sibTrans2D1" presStyleIdx="2" presStyleCnt="5"/>
      <dgm:spPr/>
    </dgm:pt>
    <dgm:pt modelId="{8B26A0D2-B103-4BAF-A2AA-75957A0D9D1D}" type="pres">
      <dgm:prSet presAssocID="{91259B01-C1FB-4171-86EB-A6F1F85F91B9}" presName="connectorText" presStyleLbl="sibTrans2D1" presStyleIdx="2" presStyleCnt="5"/>
      <dgm:spPr/>
    </dgm:pt>
    <dgm:pt modelId="{DB87D62A-4568-408A-9ED7-88D0309DF1CC}" type="pres">
      <dgm:prSet presAssocID="{A62DCBA9-7A71-4919-88C7-DEC471F44287}" presName="node" presStyleLbl="node1" presStyleIdx="3" presStyleCnt="6">
        <dgm:presLayoutVars>
          <dgm:bulletEnabled val="1"/>
        </dgm:presLayoutVars>
      </dgm:prSet>
      <dgm:spPr>
        <a:xfrm>
          <a:off x="5593144" y="24072"/>
          <a:ext cx="1331700" cy="799020"/>
        </a:xfrm>
        <a:prstGeom prst="roundRect">
          <a:avLst>
            <a:gd name="adj" fmla="val 10000"/>
          </a:avLst>
        </a:prstGeom>
      </dgm:spPr>
    </dgm:pt>
    <dgm:pt modelId="{64674B8B-AD3F-49DC-A459-7ED67BE930C9}" type="pres">
      <dgm:prSet presAssocID="{586E5109-5278-42DB-96D9-663962BD4F6D}" presName="sibTrans" presStyleLbl="sibTrans2D1" presStyleIdx="3" presStyleCnt="5"/>
      <dgm:spPr/>
    </dgm:pt>
    <dgm:pt modelId="{C9177590-8274-4247-887F-354087AAA3AF}" type="pres">
      <dgm:prSet presAssocID="{586E5109-5278-42DB-96D9-663962BD4F6D}" presName="connectorText" presStyleLbl="sibTrans2D1" presStyleIdx="3" presStyleCnt="5"/>
      <dgm:spPr/>
    </dgm:pt>
    <dgm:pt modelId="{6F3D7172-6CD0-4A52-9D45-44D57C5D292E}" type="pres">
      <dgm:prSet presAssocID="{EA4D96EE-2BA0-4C1C-A49E-8CAA81E86F4E}" presName="node" presStyleLbl="node1" presStyleIdx="4" presStyleCnt="6">
        <dgm:presLayoutVars>
          <dgm:bulletEnabled val="1"/>
        </dgm:presLayoutVars>
      </dgm:prSet>
      <dgm:spPr>
        <a:xfrm>
          <a:off x="7457525" y="24072"/>
          <a:ext cx="1331700" cy="799020"/>
        </a:xfrm>
        <a:prstGeom prst="roundRect">
          <a:avLst>
            <a:gd name="adj" fmla="val 10000"/>
          </a:avLst>
        </a:prstGeom>
      </dgm:spPr>
    </dgm:pt>
    <dgm:pt modelId="{9913BE89-2C0F-4719-AD12-C5028C413D9B}" type="pres">
      <dgm:prSet presAssocID="{DB9DD910-65A0-4278-AE55-1EB648C227DD}" presName="sibTrans" presStyleLbl="sibTrans2D1" presStyleIdx="4" presStyleCnt="5"/>
      <dgm:spPr/>
    </dgm:pt>
    <dgm:pt modelId="{32B3D1D3-694B-4205-AF3D-A2CA4A7240C2}" type="pres">
      <dgm:prSet presAssocID="{DB9DD910-65A0-4278-AE55-1EB648C227DD}" presName="connectorText" presStyleLbl="sibTrans2D1" presStyleIdx="4" presStyleCnt="5"/>
      <dgm:spPr/>
    </dgm:pt>
    <dgm:pt modelId="{B0847676-1368-48A6-8B1F-B5F5B7B89F90}" type="pres">
      <dgm:prSet presAssocID="{98CFE521-7B62-4633-86E8-5311291A0A3D}" presName="node" presStyleLbl="node1" presStyleIdx="5" presStyleCnt="6">
        <dgm:presLayoutVars>
          <dgm:bulletEnabled val="1"/>
        </dgm:presLayoutVars>
      </dgm:prSet>
      <dgm:spPr>
        <a:xfrm>
          <a:off x="9321906" y="24072"/>
          <a:ext cx="1331700" cy="799020"/>
        </a:xfrm>
        <a:prstGeom prst="roundRect">
          <a:avLst>
            <a:gd name="adj" fmla="val 10000"/>
          </a:avLst>
        </a:prstGeom>
      </dgm:spPr>
    </dgm:pt>
  </dgm:ptLst>
  <dgm:cxnLst>
    <dgm:cxn modelId="{CCFB3D04-FCDC-4A62-99D3-7692F7FCD2EF}" type="presOf" srcId="{4BFB2288-A9A9-4251-AC64-2A219F9B7EC3}" destId="{D3DE65FF-C926-4E6D-886F-02525BDFADC4}" srcOrd="0" destOrd="0" presId="urn:microsoft.com/office/officeart/2005/8/layout/process1"/>
    <dgm:cxn modelId="{29446F04-B38A-457E-B93D-9C1F89C364A0}" type="presOf" srcId="{A62DCBA9-7A71-4919-88C7-DEC471F44287}" destId="{DB87D62A-4568-408A-9ED7-88D0309DF1CC}" srcOrd="0" destOrd="0" presId="urn:microsoft.com/office/officeart/2005/8/layout/process1"/>
    <dgm:cxn modelId="{923A270C-849B-4E4B-AE8E-626D3E8DD645}" type="presOf" srcId="{72F018D5-183C-47D0-BC7F-3BE7C9837ADD}" destId="{7725A611-3E88-4591-9A53-309DCFDD44A8}" srcOrd="1" destOrd="0" presId="urn:microsoft.com/office/officeart/2005/8/layout/process1"/>
    <dgm:cxn modelId="{BBB4D010-4B63-48DA-B241-3AC8E7D16217}" type="presOf" srcId="{99749619-1111-4EA7-B719-A1A379DA40A0}" destId="{697EB137-6A1F-4A63-BCBE-9FF52D647017}" srcOrd="0" destOrd="0" presId="urn:microsoft.com/office/officeart/2005/8/layout/process1"/>
    <dgm:cxn modelId="{53B3D012-8AFD-48AF-A52D-0F9A02BE4C3C}" type="presOf" srcId="{84ADE500-4AD6-4685-81FC-8EF0368B2CAF}" destId="{541AD4F3-B892-4E95-AF06-DE07DCD876C2}" srcOrd="0" destOrd="0" presId="urn:microsoft.com/office/officeart/2005/8/layout/process1"/>
    <dgm:cxn modelId="{D028D427-0606-4EFB-B91A-0F8B739651C9}" type="presOf" srcId="{F2923527-F372-49BD-94DB-89B978AF0249}" destId="{02943F52-1E03-4B69-8FB1-1A641BE7EC6E}" srcOrd="0" destOrd="0" presId="urn:microsoft.com/office/officeart/2005/8/layout/process1"/>
    <dgm:cxn modelId="{2E273537-C2E9-4612-A71C-0B9F83E4894E}" srcId="{84ADE500-4AD6-4685-81FC-8EF0368B2CAF}" destId="{4BFB2288-A9A9-4251-AC64-2A219F9B7EC3}" srcOrd="0" destOrd="0" parTransId="{0849368B-A55F-439C-A42D-CFF1E28F0591}" sibTransId="{F2923527-F372-49BD-94DB-89B978AF0249}"/>
    <dgm:cxn modelId="{53ABAF38-9769-463D-92BB-550AFF180933}" srcId="{84ADE500-4AD6-4685-81FC-8EF0368B2CAF}" destId="{9E2AC095-CE0F-44FC-B42A-1C30100D2113}" srcOrd="2" destOrd="0" parTransId="{612EA742-B782-4107-85CF-C56B8BC53F47}" sibTransId="{91259B01-C1FB-4171-86EB-A6F1F85F91B9}"/>
    <dgm:cxn modelId="{ADB5B138-8179-47A2-8424-46640CFDF81B}" srcId="{84ADE500-4AD6-4685-81FC-8EF0368B2CAF}" destId="{98CFE521-7B62-4633-86E8-5311291A0A3D}" srcOrd="5" destOrd="0" parTransId="{0050C8AF-5EEC-49F0-BF48-0B76F0E5F491}" sibTransId="{7D1ECB52-6864-4CC5-AB35-80A4A587733D}"/>
    <dgm:cxn modelId="{6F378939-AAE4-44A1-B37F-226D36D4F436}" type="presOf" srcId="{91259B01-C1FB-4171-86EB-A6F1F85F91B9}" destId="{8B26A0D2-B103-4BAF-A2AA-75957A0D9D1D}" srcOrd="1" destOrd="0" presId="urn:microsoft.com/office/officeart/2005/8/layout/process1"/>
    <dgm:cxn modelId="{9C2D0766-1020-4AF5-BFB1-54380C195325}" srcId="{84ADE500-4AD6-4685-81FC-8EF0368B2CAF}" destId="{A62DCBA9-7A71-4919-88C7-DEC471F44287}" srcOrd="3" destOrd="0" parTransId="{0673B764-DE7B-4977-A949-FDF685FA4906}" sibTransId="{586E5109-5278-42DB-96D9-663962BD4F6D}"/>
    <dgm:cxn modelId="{BD50DE6A-CBBD-4EB3-9DFF-1DA12D4BC5D5}" srcId="{84ADE500-4AD6-4685-81FC-8EF0368B2CAF}" destId="{EA4D96EE-2BA0-4C1C-A49E-8CAA81E86F4E}" srcOrd="4" destOrd="0" parTransId="{1182334A-903E-494A-9596-F20E965E5CA2}" sibTransId="{DB9DD910-65A0-4278-AE55-1EB648C227DD}"/>
    <dgm:cxn modelId="{14EDBF51-BBB6-4076-9D1C-B997A324171F}" type="presOf" srcId="{586E5109-5278-42DB-96D9-663962BD4F6D}" destId="{64674B8B-AD3F-49DC-A459-7ED67BE930C9}" srcOrd="0" destOrd="0" presId="urn:microsoft.com/office/officeart/2005/8/layout/process1"/>
    <dgm:cxn modelId="{BDB4F852-367B-4049-ACC8-F9F275D49EB9}" type="presOf" srcId="{586E5109-5278-42DB-96D9-663962BD4F6D}" destId="{C9177590-8274-4247-887F-354087AAA3AF}" srcOrd="1" destOrd="0" presId="urn:microsoft.com/office/officeart/2005/8/layout/process1"/>
    <dgm:cxn modelId="{33048557-2A09-49F2-8183-7EF235AF3728}" type="presOf" srcId="{F2923527-F372-49BD-94DB-89B978AF0249}" destId="{D4811264-B73E-4001-9E96-F14CC6412E0C}" srcOrd="1" destOrd="0" presId="urn:microsoft.com/office/officeart/2005/8/layout/process1"/>
    <dgm:cxn modelId="{74A7987D-104A-44B7-9310-83D8369A2F19}" type="presOf" srcId="{DB9DD910-65A0-4278-AE55-1EB648C227DD}" destId="{32B3D1D3-694B-4205-AF3D-A2CA4A7240C2}" srcOrd="1" destOrd="0" presId="urn:microsoft.com/office/officeart/2005/8/layout/process1"/>
    <dgm:cxn modelId="{7420AE7F-7580-446E-9877-E393DF8F3BE3}" type="presOf" srcId="{9E2AC095-CE0F-44FC-B42A-1C30100D2113}" destId="{840DEB6B-C7AB-44DE-9C1A-5911DDC5FEF8}" srcOrd="0" destOrd="0" presId="urn:microsoft.com/office/officeart/2005/8/layout/process1"/>
    <dgm:cxn modelId="{CF886C99-7FBA-434A-B01B-633C7C49BC52}" type="presOf" srcId="{72F018D5-183C-47D0-BC7F-3BE7C9837ADD}" destId="{E10C457B-872B-4BCF-833F-DFF15D357300}" srcOrd="0" destOrd="0" presId="urn:microsoft.com/office/officeart/2005/8/layout/process1"/>
    <dgm:cxn modelId="{104AD99D-9456-4992-BFAE-B641043A3C7A}" srcId="{84ADE500-4AD6-4685-81FC-8EF0368B2CAF}" destId="{99749619-1111-4EA7-B719-A1A379DA40A0}" srcOrd="1" destOrd="0" parTransId="{FCEDCAA4-ED65-4303-8C15-439DA5DCA20D}" sibTransId="{72F018D5-183C-47D0-BC7F-3BE7C9837ADD}"/>
    <dgm:cxn modelId="{8C5372AD-3F5B-412F-876F-98F876341DCA}" type="presOf" srcId="{98CFE521-7B62-4633-86E8-5311291A0A3D}" destId="{B0847676-1368-48A6-8B1F-B5F5B7B89F90}" srcOrd="0" destOrd="0" presId="urn:microsoft.com/office/officeart/2005/8/layout/process1"/>
    <dgm:cxn modelId="{D84A80BD-F07B-4E3C-BCCA-0E8FB45AE369}" type="presOf" srcId="{EA4D96EE-2BA0-4C1C-A49E-8CAA81E86F4E}" destId="{6F3D7172-6CD0-4A52-9D45-44D57C5D292E}" srcOrd="0" destOrd="0" presId="urn:microsoft.com/office/officeart/2005/8/layout/process1"/>
    <dgm:cxn modelId="{7F0814DA-CD19-4AA5-A1B4-E6A7728BCA28}" type="presOf" srcId="{DB9DD910-65A0-4278-AE55-1EB648C227DD}" destId="{9913BE89-2C0F-4719-AD12-C5028C413D9B}" srcOrd="0" destOrd="0" presId="urn:microsoft.com/office/officeart/2005/8/layout/process1"/>
    <dgm:cxn modelId="{747061F2-5CE1-4698-8020-D6D2417C9941}" type="presOf" srcId="{91259B01-C1FB-4171-86EB-A6F1F85F91B9}" destId="{769DCDFD-1EB5-4FB7-9C65-62086188C0C1}" srcOrd="0" destOrd="0" presId="urn:microsoft.com/office/officeart/2005/8/layout/process1"/>
    <dgm:cxn modelId="{11920545-FD90-4324-A30C-549468080352}" type="presParOf" srcId="{541AD4F3-B892-4E95-AF06-DE07DCD876C2}" destId="{D3DE65FF-C926-4E6D-886F-02525BDFADC4}" srcOrd="0" destOrd="0" presId="urn:microsoft.com/office/officeart/2005/8/layout/process1"/>
    <dgm:cxn modelId="{15D0BA92-9B89-421D-B3B8-A54105F97ECD}" type="presParOf" srcId="{541AD4F3-B892-4E95-AF06-DE07DCD876C2}" destId="{02943F52-1E03-4B69-8FB1-1A641BE7EC6E}" srcOrd="1" destOrd="0" presId="urn:microsoft.com/office/officeart/2005/8/layout/process1"/>
    <dgm:cxn modelId="{2209463E-DFE3-4872-96D4-9CEAD490F715}" type="presParOf" srcId="{02943F52-1E03-4B69-8FB1-1A641BE7EC6E}" destId="{D4811264-B73E-4001-9E96-F14CC6412E0C}" srcOrd="0" destOrd="0" presId="urn:microsoft.com/office/officeart/2005/8/layout/process1"/>
    <dgm:cxn modelId="{A7DCF9BD-B726-4D62-96B9-16585369D951}" type="presParOf" srcId="{541AD4F3-B892-4E95-AF06-DE07DCD876C2}" destId="{697EB137-6A1F-4A63-BCBE-9FF52D647017}" srcOrd="2" destOrd="0" presId="urn:microsoft.com/office/officeart/2005/8/layout/process1"/>
    <dgm:cxn modelId="{3F3470B2-887B-4381-AEFC-A5480AF85E1C}" type="presParOf" srcId="{541AD4F3-B892-4E95-AF06-DE07DCD876C2}" destId="{E10C457B-872B-4BCF-833F-DFF15D357300}" srcOrd="3" destOrd="0" presId="urn:microsoft.com/office/officeart/2005/8/layout/process1"/>
    <dgm:cxn modelId="{158ECA01-8FF6-43F5-B3B7-620EA00FE0DA}" type="presParOf" srcId="{E10C457B-872B-4BCF-833F-DFF15D357300}" destId="{7725A611-3E88-4591-9A53-309DCFDD44A8}" srcOrd="0" destOrd="0" presId="urn:microsoft.com/office/officeart/2005/8/layout/process1"/>
    <dgm:cxn modelId="{88274D66-9919-4723-A214-5FCB8FDB25C8}" type="presParOf" srcId="{541AD4F3-B892-4E95-AF06-DE07DCD876C2}" destId="{840DEB6B-C7AB-44DE-9C1A-5911DDC5FEF8}" srcOrd="4" destOrd="0" presId="urn:microsoft.com/office/officeart/2005/8/layout/process1"/>
    <dgm:cxn modelId="{9F84BD51-89D5-431C-847A-700758B21190}" type="presParOf" srcId="{541AD4F3-B892-4E95-AF06-DE07DCD876C2}" destId="{769DCDFD-1EB5-4FB7-9C65-62086188C0C1}" srcOrd="5" destOrd="0" presId="urn:microsoft.com/office/officeart/2005/8/layout/process1"/>
    <dgm:cxn modelId="{74D98953-9755-429B-83C8-82129CFBCED7}" type="presParOf" srcId="{769DCDFD-1EB5-4FB7-9C65-62086188C0C1}" destId="{8B26A0D2-B103-4BAF-A2AA-75957A0D9D1D}" srcOrd="0" destOrd="0" presId="urn:microsoft.com/office/officeart/2005/8/layout/process1"/>
    <dgm:cxn modelId="{9F032CA2-B2BC-42CA-8226-77729C88E5D9}" type="presParOf" srcId="{541AD4F3-B892-4E95-AF06-DE07DCD876C2}" destId="{DB87D62A-4568-408A-9ED7-88D0309DF1CC}" srcOrd="6" destOrd="0" presId="urn:microsoft.com/office/officeart/2005/8/layout/process1"/>
    <dgm:cxn modelId="{A72FC27A-E481-441C-B374-900DAB52C17A}" type="presParOf" srcId="{541AD4F3-B892-4E95-AF06-DE07DCD876C2}" destId="{64674B8B-AD3F-49DC-A459-7ED67BE930C9}" srcOrd="7" destOrd="0" presId="urn:microsoft.com/office/officeart/2005/8/layout/process1"/>
    <dgm:cxn modelId="{49C05D47-BFF2-49AE-99F6-E0481FD78D95}" type="presParOf" srcId="{64674B8B-AD3F-49DC-A459-7ED67BE930C9}" destId="{C9177590-8274-4247-887F-354087AAA3AF}" srcOrd="0" destOrd="0" presId="urn:microsoft.com/office/officeart/2005/8/layout/process1"/>
    <dgm:cxn modelId="{F5B4DDFF-3174-4248-A83F-A7859A11A325}" type="presParOf" srcId="{541AD4F3-B892-4E95-AF06-DE07DCD876C2}" destId="{6F3D7172-6CD0-4A52-9D45-44D57C5D292E}" srcOrd="8" destOrd="0" presId="urn:microsoft.com/office/officeart/2005/8/layout/process1"/>
    <dgm:cxn modelId="{5D69BD23-0075-4A13-87BD-53A7EE8F988A}" type="presParOf" srcId="{541AD4F3-B892-4E95-AF06-DE07DCD876C2}" destId="{9913BE89-2C0F-4719-AD12-C5028C413D9B}" srcOrd="9" destOrd="0" presId="urn:microsoft.com/office/officeart/2005/8/layout/process1"/>
    <dgm:cxn modelId="{75D63E6E-C954-4801-9D18-C3C403338B44}" type="presParOf" srcId="{9913BE89-2C0F-4719-AD12-C5028C413D9B}" destId="{32B3D1D3-694B-4205-AF3D-A2CA4A7240C2}" srcOrd="0" destOrd="0" presId="urn:microsoft.com/office/officeart/2005/8/layout/process1"/>
    <dgm:cxn modelId="{461B3CAB-1066-46A9-A939-45EDB71E498E}" type="presParOf" srcId="{541AD4F3-B892-4E95-AF06-DE07DCD876C2}" destId="{B0847676-1368-48A6-8B1F-B5F5B7B89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DE500-4AD6-4685-81FC-8EF0368B2C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FB2288-A9A9-4251-AC64-2A219F9B7EC3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사이트맵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0849368B-A55F-439C-A42D-CFF1E28F0591}" type="par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F2923527-F372-49BD-94DB-89B978AF0249}" type="sib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06213C4A-3C1E-42C8-8EAF-807B0BAB43EC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화면설계</a:t>
          </a:r>
        </a:p>
      </dgm:t>
    </dgm:pt>
    <dgm:pt modelId="{22175645-FCF0-486B-B304-59A2308BED13}" type="parTrans" cxnId="{FA404656-EF5F-45E4-B66D-AC9B07C874FF}">
      <dgm:prSet/>
      <dgm:spPr/>
      <dgm:t>
        <a:bodyPr/>
        <a:lstStyle/>
        <a:p>
          <a:pPr latinLnBrk="1"/>
          <a:endParaRPr lang="ko-KR" altLang="en-US"/>
        </a:p>
      </dgm:t>
    </dgm:pt>
    <dgm:pt modelId="{2C9DD878-FF7D-42E2-8E84-DBAFFB3348C4}" type="sibTrans" cxnId="{FA404656-EF5F-45E4-B66D-AC9B07C874FF}">
      <dgm:prSet/>
      <dgm:spPr/>
      <dgm:t>
        <a:bodyPr/>
        <a:lstStyle/>
        <a:p>
          <a:pPr latinLnBrk="1"/>
          <a:endParaRPr lang="ko-KR" altLang="en-US"/>
        </a:p>
      </dgm:t>
    </dgm:pt>
    <dgm:pt modelId="{FA8DE294-C858-430F-A41B-5F971BC00FC7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DB </a:t>
          </a: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설계 및 연동</a:t>
          </a:r>
        </a:p>
      </dgm:t>
    </dgm:pt>
    <dgm:pt modelId="{DB1EA9A5-04A4-4DD3-9605-EF5CCF4C6301}" type="parTrans" cxnId="{CD90A9F0-E126-4DF7-97CF-D0581992FA6E}">
      <dgm:prSet/>
      <dgm:spPr/>
      <dgm:t>
        <a:bodyPr/>
        <a:lstStyle/>
        <a:p>
          <a:pPr latinLnBrk="1"/>
          <a:endParaRPr lang="ko-KR" altLang="en-US"/>
        </a:p>
      </dgm:t>
    </dgm:pt>
    <dgm:pt modelId="{7163E587-967B-42B2-B80D-37DC9456377A}" type="sibTrans" cxnId="{CD90A9F0-E126-4DF7-97CF-D0581992FA6E}">
      <dgm:prSet/>
      <dgm:spPr/>
      <dgm:t>
        <a:bodyPr/>
        <a:lstStyle/>
        <a:p>
          <a:pPr latinLnBrk="1"/>
          <a:endParaRPr lang="ko-KR" altLang="en-US"/>
        </a:p>
      </dgm:t>
    </dgm:pt>
    <dgm:pt modelId="{EDD944E5-D205-40CB-BAF1-B74C20459F44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테스트</a:t>
          </a:r>
        </a:p>
      </dgm:t>
    </dgm:pt>
    <dgm:pt modelId="{623F1E4F-47C2-4067-A993-AF6D30D02610}" type="parTrans" cxnId="{3A755EAA-CF44-454B-B879-4E9A8A03F343}">
      <dgm:prSet/>
      <dgm:spPr/>
      <dgm:t>
        <a:bodyPr/>
        <a:lstStyle/>
        <a:p>
          <a:pPr latinLnBrk="1"/>
          <a:endParaRPr lang="ko-KR" altLang="en-US"/>
        </a:p>
      </dgm:t>
    </dgm:pt>
    <dgm:pt modelId="{02445AA3-D401-462C-B0EC-6745BD097040}" type="sibTrans" cxnId="{3A755EAA-CF44-454B-B879-4E9A8A03F343}">
      <dgm:prSet/>
      <dgm:spPr/>
      <dgm:t>
        <a:bodyPr/>
        <a:lstStyle/>
        <a:p>
          <a:pPr latinLnBrk="1"/>
          <a:endParaRPr lang="ko-KR" altLang="en-US"/>
        </a:p>
      </dgm:t>
    </dgm:pt>
    <dgm:pt modelId="{541AD4F3-B892-4E95-AF06-DE07DCD876C2}" type="pres">
      <dgm:prSet presAssocID="{84ADE500-4AD6-4685-81FC-8EF0368B2CAF}" presName="Name0" presStyleCnt="0">
        <dgm:presLayoutVars>
          <dgm:dir/>
          <dgm:resizeHandles val="exact"/>
        </dgm:presLayoutVars>
      </dgm:prSet>
      <dgm:spPr/>
    </dgm:pt>
    <dgm:pt modelId="{D3DE65FF-C926-4E6D-886F-02525BDFADC4}" type="pres">
      <dgm:prSet presAssocID="{4BFB2288-A9A9-4251-AC64-2A219F9B7EC3}" presName="node" presStyleLbl="node1" presStyleIdx="0" presStyleCnt="4">
        <dgm:presLayoutVars>
          <dgm:bulletEnabled val="1"/>
        </dgm:presLayoutVars>
      </dgm:prSet>
      <dgm:spPr>
        <a:xfrm>
          <a:off x="5201" y="0"/>
          <a:ext cx="10643204" cy="847165"/>
        </a:xfrm>
        <a:prstGeom prst="roundRect">
          <a:avLst>
            <a:gd name="adj" fmla="val 10000"/>
          </a:avLst>
        </a:prstGeom>
      </dgm:spPr>
    </dgm:pt>
    <dgm:pt modelId="{90150E96-7975-40E7-9FA1-A61575C84B69}" type="pres">
      <dgm:prSet presAssocID="{F2923527-F372-49BD-94DB-89B978AF0249}" presName="sibTrans" presStyleLbl="sibTrans2D1" presStyleIdx="0" presStyleCnt="3"/>
      <dgm:spPr/>
    </dgm:pt>
    <dgm:pt modelId="{2060B183-0F1D-44FF-B76B-E12B7769AA6A}" type="pres">
      <dgm:prSet presAssocID="{F2923527-F372-49BD-94DB-89B978AF0249}" presName="connectorText" presStyleLbl="sibTrans2D1" presStyleIdx="0" presStyleCnt="3"/>
      <dgm:spPr/>
    </dgm:pt>
    <dgm:pt modelId="{75E3AE10-FEA3-4218-9693-B7E856EB3616}" type="pres">
      <dgm:prSet presAssocID="{06213C4A-3C1E-42C8-8EAF-807B0BAB43EC}" presName="node" presStyleLbl="node1" presStyleIdx="1" presStyleCnt="4">
        <dgm:presLayoutVars>
          <dgm:bulletEnabled val="1"/>
        </dgm:presLayoutVars>
      </dgm:prSet>
      <dgm:spPr/>
    </dgm:pt>
    <dgm:pt modelId="{2C1A3B7C-AD9F-48EB-85E1-6207ECBA02F9}" type="pres">
      <dgm:prSet presAssocID="{2C9DD878-FF7D-42E2-8E84-DBAFFB3348C4}" presName="sibTrans" presStyleLbl="sibTrans2D1" presStyleIdx="1" presStyleCnt="3"/>
      <dgm:spPr/>
    </dgm:pt>
    <dgm:pt modelId="{5AB1A469-7FD4-430C-8E0D-8D6A35D4BA73}" type="pres">
      <dgm:prSet presAssocID="{2C9DD878-FF7D-42E2-8E84-DBAFFB3348C4}" presName="connectorText" presStyleLbl="sibTrans2D1" presStyleIdx="1" presStyleCnt="3"/>
      <dgm:spPr/>
    </dgm:pt>
    <dgm:pt modelId="{465C3BBA-AD34-483E-AFBA-265D078197AB}" type="pres">
      <dgm:prSet presAssocID="{FA8DE294-C858-430F-A41B-5F971BC00FC7}" presName="node" presStyleLbl="node1" presStyleIdx="2" presStyleCnt="4">
        <dgm:presLayoutVars>
          <dgm:bulletEnabled val="1"/>
        </dgm:presLayoutVars>
      </dgm:prSet>
      <dgm:spPr/>
    </dgm:pt>
    <dgm:pt modelId="{AC649F38-4BDE-41AB-A536-56C581030B14}" type="pres">
      <dgm:prSet presAssocID="{7163E587-967B-42B2-B80D-37DC9456377A}" presName="sibTrans" presStyleLbl="sibTrans2D1" presStyleIdx="2" presStyleCnt="3"/>
      <dgm:spPr/>
    </dgm:pt>
    <dgm:pt modelId="{4CC3DF83-5E4F-42AB-AA45-D72EA213EEE7}" type="pres">
      <dgm:prSet presAssocID="{7163E587-967B-42B2-B80D-37DC9456377A}" presName="connectorText" presStyleLbl="sibTrans2D1" presStyleIdx="2" presStyleCnt="3"/>
      <dgm:spPr/>
    </dgm:pt>
    <dgm:pt modelId="{C99DC0F0-048B-40D1-A803-D15F3E7F4D25}" type="pres">
      <dgm:prSet presAssocID="{EDD944E5-D205-40CB-BAF1-B74C20459F44}" presName="node" presStyleLbl="node1" presStyleIdx="3" presStyleCnt="4">
        <dgm:presLayoutVars>
          <dgm:bulletEnabled val="1"/>
        </dgm:presLayoutVars>
      </dgm:prSet>
      <dgm:spPr/>
    </dgm:pt>
  </dgm:ptLst>
  <dgm:cxnLst>
    <dgm:cxn modelId="{CCFB3D04-FCDC-4A62-99D3-7692F7FCD2EF}" type="presOf" srcId="{4BFB2288-A9A9-4251-AC64-2A219F9B7EC3}" destId="{D3DE65FF-C926-4E6D-886F-02525BDFADC4}" srcOrd="0" destOrd="0" presId="urn:microsoft.com/office/officeart/2005/8/layout/process1"/>
    <dgm:cxn modelId="{53B3D012-8AFD-48AF-A52D-0F9A02BE4C3C}" type="presOf" srcId="{84ADE500-4AD6-4685-81FC-8EF0368B2CAF}" destId="{541AD4F3-B892-4E95-AF06-DE07DCD876C2}" srcOrd="0" destOrd="0" presId="urn:microsoft.com/office/officeart/2005/8/layout/process1"/>
    <dgm:cxn modelId="{57A7C01D-922F-42C4-B66A-792D3DE02E6D}" type="presOf" srcId="{F2923527-F372-49BD-94DB-89B978AF0249}" destId="{2060B183-0F1D-44FF-B76B-E12B7769AA6A}" srcOrd="1" destOrd="0" presId="urn:microsoft.com/office/officeart/2005/8/layout/process1"/>
    <dgm:cxn modelId="{04160E29-C34A-4E37-B5C9-C1BA519A09ED}" type="presOf" srcId="{F2923527-F372-49BD-94DB-89B978AF0249}" destId="{90150E96-7975-40E7-9FA1-A61575C84B69}" srcOrd="0" destOrd="0" presId="urn:microsoft.com/office/officeart/2005/8/layout/process1"/>
    <dgm:cxn modelId="{2793A82D-8344-48EC-9A62-286D338AA0E6}" type="presOf" srcId="{EDD944E5-D205-40CB-BAF1-B74C20459F44}" destId="{C99DC0F0-048B-40D1-A803-D15F3E7F4D25}" srcOrd="0" destOrd="0" presId="urn:microsoft.com/office/officeart/2005/8/layout/process1"/>
    <dgm:cxn modelId="{2E273537-C2E9-4612-A71C-0B9F83E4894E}" srcId="{84ADE500-4AD6-4685-81FC-8EF0368B2CAF}" destId="{4BFB2288-A9A9-4251-AC64-2A219F9B7EC3}" srcOrd="0" destOrd="0" parTransId="{0849368B-A55F-439C-A42D-CFF1E28F0591}" sibTransId="{F2923527-F372-49BD-94DB-89B978AF0249}"/>
    <dgm:cxn modelId="{EBAC895D-5022-47C1-B067-B74B31B84401}" type="presOf" srcId="{06213C4A-3C1E-42C8-8EAF-807B0BAB43EC}" destId="{75E3AE10-FEA3-4218-9693-B7E856EB3616}" srcOrd="0" destOrd="0" presId="urn:microsoft.com/office/officeart/2005/8/layout/process1"/>
    <dgm:cxn modelId="{97945D67-B746-4891-BD3A-BA34CB1D6A7F}" type="presOf" srcId="{2C9DD878-FF7D-42E2-8E84-DBAFFB3348C4}" destId="{5AB1A469-7FD4-430C-8E0D-8D6A35D4BA73}" srcOrd="1" destOrd="0" presId="urn:microsoft.com/office/officeart/2005/8/layout/process1"/>
    <dgm:cxn modelId="{FA404656-EF5F-45E4-B66D-AC9B07C874FF}" srcId="{84ADE500-4AD6-4685-81FC-8EF0368B2CAF}" destId="{06213C4A-3C1E-42C8-8EAF-807B0BAB43EC}" srcOrd="1" destOrd="0" parTransId="{22175645-FCF0-486B-B304-59A2308BED13}" sibTransId="{2C9DD878-FF7D-42E2-8E84-DBAFFB3348C4}"/>
    <dgm:cxn modelId="{8BF6087D-2217-4C86-816F-16A88E338C85}" type="presOf" srcId="{FA8DE294-C858-430F-A41B-5F971BC00FC7}" destId="{465C3BBA-AD34-483E-AFBA-265D078197AB}" srcOrd="0" destOrd="0" presId="urn:microsoft.com/office/officeart/2005/8/layout/process1"/>
    <dgm:cxn modelId="{1E27599B-3CB8-4EF5-A9AE-E5C54EC8F03B}" type="presOf" srcId="{7163E587-967B-42B2-B80D-37DC9456377A}" destId="{AC649F38-4BDE-41AB-A536-56C581030B14}" srcOrd="0" destOrd="0" presId="urn:microsoft.com/office/officeart/2005/8/layout/process1"/>
    <dgm:cxn modelId="{3A755EAA-CF44-454B-B879-4E9A8A03F343}" srcId="{84ADE500-4AD6-4685-81FC-8EF0368B2CAF}" destId="{EDD944E5-D205-40CB-BAF1-B74C20459F44}" srcOrd="3" destOrd="0" parTransId="{623F1E4F-47C2-4067-A993-AF6D30D02610}" sibTransId="{02445AA3-D401-462C-B0EC-6745BD097040}"/>
    <dgm:cxn modelId="{9CC3B0E3-ED05-4269-8D24-555F6331F409}" type="presOf" srcId="{7163E587-967B-42B2-B80D-37DC9456377A}" destId="{4CC3DF83-5E4F-42AB-AA45-D72EA213EEE7}" srcOrd="1" destOrd="0" presId="urn:microsoft.com/office/officeart/2005/8/layout/process1"/>
    <dgm:cxn modelId="{10B834E9-5F25-4F98-8A22-5CB91D9B9F06}" type="presOf" srcId="{2C9DD878-FF7D-42E2-8E84-DBAFFB3348C4}" destId="{2C1A3B7C-AD9F-48EB-85E1-6207ECBA02F9}" srcOrd="0" destOrd="0" presId="urn:microsoft.com/office/officeart/2005/8/layout/process1"/>
    <dgm:cxn modelId="{CD90A9F0-E126-4DF7-97CF-D0581992FA6E}" srcId="{84ADE500-4AD6-4685-81FC-8EF0368B2CAF}" destId="{FA8DE294-C858-430F-A41B-5F971BC00FC7}" srcOrd="2" destOrd="0" parTransId="{DB1EA9A5-04A4-4DD3-9605-EF5CCF4C6301}" sibTransId="{7163E587-967B-42B2-B80D-37DC9456377A}"/>
    <dgm:cxn modelId="{11920545-FD90-4324-A30C-549468080352}" type="presParOf" srcId="{541AD4F3-B892-4E95-AF06-DE07DCD876C2}" destId="{D3DE65FF-C926-4E6D-886F-02525BDFADC4}" srcOrd="0" destOrd="0" presId="urn:microsoft.com/office/officeart/2005/8/layout/process1"/>
    <dgm:cxn modelId="{9F7393C7-9DF0-4D83-B731-B4DDE3B13334}" type="presParOf" srcId="{541AD4F3-B892-4E95-AF06-DE07DCD876C2}" destId="{90150E96-7975-40E7-9FA1-A61575C84B69}" srcOrd="1" destOrd="0" presId="urn:microsoft.com/office/officeart/2005/8/layout/process1"/>
    <dgm:cxn modelId="{6FF3E790-CAED-4F2F-83B4-4678AE173F1C}" type="presParOf" srcId="{90150E96-7975-40E7-9FA1-A61575C84B69}" destId="{2060B183-0F1D-44FF-B76B-E12B7769AA6A}" srcOrd="0" destOrd="0" presId="urn:microsoft.com/office/officeart/2005/8/layout/process1"/>
    <dgm:cxn modelId="{F3311527-B8C9-4EE2-891A-FC56346CCB47}" type="presParOf" srcId="{541AD4F3-B892-4E95-AF06-DE07DCD876C2}" destId="{75E3AE10-FEA3-4218-9693-B7E856EB3616}" srcOrd="2" destOrd="0" presId="urn:microsoft.com/office/officeart/2005/8/layout/process1"/>
    <dgm:cxn modelId="{3F5DAE5A-73FB-4A1D-9078-C83C09855E06}" type="presParOf" srcId="{541AD4F3-B892-4E95-AF06-DE07DCD876C2}" destId="{2C1A3B7C-AD9F-48EB-85E1-6207ECBA02F9}" srcOrd="3" destOrd="0" presId="urn:microsoft.com/office/officeart/2005/8/layout/process1"/>
    <dgm:cxn modelId="{A3FCC3EF-479F-4ADD-AC6A-04B77E39C270}" type="presParOf" srcId="{2C1A3B7C-AD9F-48EB-85E1-6207ECBA02F9}" destId="{5AB1A469-7FD4-430C-8E0D-8D6A35D4BA73}" srcOrd="0" destOrd="0" presId="urn:microsoft.com/office/officeart/2005/8/layout/process1"/>
    <dgm:cxn modelId="{C95FB67B-D217-4D68-A45E-610441DB6C42}" type="presParOf" srcId="{541AD4F3-B892-4E95-AF06-DE07DCD876C2}" destId="{465C3BBA-AD34-483E-AFBA-265D078197AB}" srcOrd="4" destOrd="0" presId="urn:microsoft.com/office/officeart/2005/8/layout/process1"/>
    <dgm:cxn modelId="{3289F04B-D59D-4CAA-A4E6-79278B78895C}" type="presParOf" srcId="{541AD4F3-B892-4E95-AF06-DE07DCD876C2}" destId="{AC649F38-4BDE-41AB-A536-56C581030B14}" srcOrd="5" destOrd="0" presId="urn:microsoft.com/office/officeart/2005/8/layout/process1"/>
    <dgm:cxn modelId="{50F6482D-2C3E-4B5A-B393-9F8A6DEAFE8D}" type="presParOf" srcId="{AC649F38-4BDE-41AB-A536-56C581030B14}" destId="{4CC3DF83-5E4F-42AB-AA45-D72EA213EEE7}" srcOrd="0" destOrd="0" presId="urn:microsoft.com/office/officeart/2005/8/layout/process1"/>
    <dgm:cxn modelId="{BF92B8B2-12E8-4D4C-A686-4395DBEE8AF4}" type="presParOf" srcId="{541AD4F3-B892-4E95-AF06-DE07DCD876C2}" destId="{C99DC0F0-048B-40D1-A803-D15F3E7F4D2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DE500-4AD6-4685-81FC-8EF0368B2C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FB2288-A9A9-4251-AC64-2A219F9B7EC3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수집</a:t>
          </a:r>
        </a:p>
      </dgm:t>
    </dgm:pt>
    <dgm:pt modelId="{0849368B-A55F-439C-A42D-CFF1E28F0591}" type="par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F2923527-F372-49BD-94DB-89B978AF0249}" type="sib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99749619-1111-4EA7-B719-A1A379DA40A0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</a:t>
          </a:r>
          <a:r>
            <a:rPr lang="ko-KR" altLang="en-US" sz="13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전처리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FCEDCAA4-ED65-4303-8C15-439DA5DCA20D}" type="parTrans" cxnId="{104AD99D-9456-4992-BFAE-B641043A3C7A}">
      <dgm:prSet/>
      <dgm:spPr/>
      <dgm:t>
        <a:bodyPr/>
        <a:lstStyle/>
        <a:p>
          <a:pPr latinLnBrk="1"/>
          <a:endParaRPr lang="ko-KR" altLang="en-US"/>
        </a:p>
      </dgm:t>
    </dgm:pt>
    <dgm:pt modelId="{72F018D5-183C-47D0-BC7F-3BE7C9837ADD}" type="sibTrans" cxnId="{104AD99D-9456-4992-BFAE-B641043A3C7A}">
      <dgm:prSet/>
      <dgm:spPr/>
      <dgm:t>
        <a:bodyPr/>
        <a:lstStyle/>
        <a:p>
          <a:pPr latinLnBrk="1"/>
          <a:endParaRPr lang="ko-KR" altLang="en-US"/>
        </a:p>
      </dgm:t>
    </dgm:pt>
    <dgm:pt modelId="{9E2AC095-CE0F-44FC-B42A-1C30100D2113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분석</a:t>
          </a:r>
        </a:p>
      </dgm:t>
    </dgm:pt>
    <dgm:pt modelId="{612EA742-B782-4107-85CF-C56B8BC53F47}" type="parTrans" cxnId="{53ABAF38-9769-463D-92BB-550AFF180933}">
      <dgm:prSet/>
      <dgm:spPr/>
      <dgm:t>
        <a:bodyPr/>
        <a:lstStyle/>
        <a:p>
          <a:pPr latinLnBrk="1"/>
          <a:endParaRPr lang="ko-KR" altLang="en-US"/>
        </a:p>
      </dgm:t>
    </dgm:pt>
    <dgm:pt modelId="{91259B01-C1FB-4171-86EB-A6F1F85F91B9}" type="sibTrans" cxnId="{53ABAF38-9769-463D-92BB-550AFF180933}">
      <dgm:prSet/>
      <dgm:spPr/>
      <dgm:t>
        <a:bodyPr/>
        <a:lstStyle/>
        <a:p>
          <a:pPr latinLnBrk="1"/>
          <a:endParaRPr lang="ko-KR" altLang="en-US"/>
        </a:p>
      </dgm:t>
    </dgm:pt>
    <dgm:pt modelId="{A62DCBA9-7A71-4919-88C7-DEC471F44287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모델링</a:t>
          </a:r>
        </a:p>
      </dgm:t>
    </dgm:pt>
    <dgm:pt modelId="{0673B764-DE7B-4977-A949-FDF685FA4906}" type="parTrans" cxnId="{9C2D0766-1020-4AF5-BFB1-54380C195325}">
      <dgm:prSet/>
      <dgm:spPr/>
      <dgm:t>
        <a:bodyPr/>
        <a:lstStyle/>
        <a:p>
          <a:pPr latinLnBrk="1"/>
          <a:endParaRPr lang="ko-KR" altLang="en-US"/>
        </a:p>
      </dgm:t>
    </dgm:pt>
    <dgm:pt modelId="{586E5109-5278-42DB-96D9-663962BD4F6D}" type="sibTrans" cxnId="{9C2D0766-1020-4AF5-BFB1-54380C195325}">
      <dgm:prSet/>
      <dgm:spPr/>
      <dgm:t>
        <a:bodyPr/>
        <a:lstStyle/>
        <a:p>
          <a:pPr latinLnBrk="1"/>
          <a:endParaRPr lang="ko-KR" altLang="en-US"/>
        </a:p>
      </dgm:t>
    </dgm:pt>
    <dgm:pt modelId="{EA4D96EE-2BA0-4C1C-A49E-8CAA81E86F4E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모델 평가</a:t>
          </a:r>
        </a:p>
      </dgm:t>
    </dgm:pt>
    <dgm:pt modelId="{1182334A-903E-494A-9596-F20E965E5CA2}" type="parTrans" cxnId="{BD50DE6A-CBBD-4EB3-9DFF-1DA12D4BC5D5}">
      <dgm:prSet/>
      <dgm:spPr/>
      <dgm:t>
        <a:bodyPr/>
        <a:lstStyle/>
        <a:p>
          <a:pPr latinLnBrk="1"/>
          <a:endParaRPr lang="ko-KR" altLang="en-US"/>
        </a:p>
      </dgm:t>
    </dgm:pt>
    <dgm:pt modelId="{DB9DD910-65A0-4278-AE55-1EB648C227DD}" type="sibTrans" cxnId="{BD50DE6A-CBBD-4EB3-9DFF-1DA12D4BC5D5}">
      <dgm:prSet/>
      <dgm:spPr/>
      <dgm:t>
        <a:bodyPr/>
        <a:lstStyle/>
        <a:p>
          <a:pPr latinLnBrk="1"/>
          <a:endParaRPr lang="ko-KR" altLang="en-US"/>
        </a:p>
      </dgm:t>
    </dgm:pt>
    <dgm:pt modelId="{98CFE521-7B62-4633-86E8-5311291A0A3D}">
      <dgm:prSet phldrT="[텍스트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결과</a:t>
          </a:r>
        </a:p>
      </dgm:t>
    </dgm:pt>
    <dgm:pt modelId="{0050C8AF-5EEC-49F0-BF48-0B76F0E5F491}" type="parTrans" cxnId="{ADB5B138-8179-47A2-8424-46640CFDF81B}">
      <dgm:prSet/>
      <dgm:spPr/>
      <dgm:t>
        <a:bodyPr/>
        <a:lstStyle/>
        <a:p>
          <a:pPr latinLnBrk="1"/>
          <a:endParaRPr lang="ko-KR" altLang="en-US"/>
        </a:p>
      </dgm:t>
    </dgm:pt>
    <dgm:pt modelId="{7D1ECB52-6864-4CC5-AB35-80A4A587733D}" type="sibTrans" cxnId="{ADB5B138-8179-47A2-8424-46640CFDF81B}">
      <dgm:prSet/>
      <dgm:spPr/>
      <dgm:t>
        <a:bodyPr/>
        <a:lstStyle/>
        <a:p>
          <a:pPr latinLnBrk="1"/>
          <a:endParaRPr lang="ko-KR" altLang="en-US"/>
        </a:p>
      </dgm:t>
    </dgm:pt>
    <dgm:pt modelId="{541AD4F3-B892-4E95-AF06-DE07DCD876C2}" type="pres">
      <dgm:prSet presAssocID="{84ADE500-4AD6-4685-81FC-8EF0368B2CAF}" presName="Name0" presStyleCnt="0">
        <dgm:presLayoutVars>
          <dgm:dir/>
          <dgm:resizeHandles val="exact"/>
        </dgm:presLayoutVars>
      </dgm:prSet>
      <dgm:spPr/>
    </dgm:pt>
    <dgm:pt modelId="{D3DE65FF-C926-4E6D-886F-02525BDFADC4}" type="pres">
      <dgm:prSet presAssocID="{4BFB2288-A9A9-4251-AC64-2A219F9B7EC3}" presName="node" presStyleLbl="node1" presStyleIdx="0" presStyleCnt="6">
        <dgm:presLayoutVars>
          <dgm:bulletEnabled val="1"/>
        </dgm:presLayoutVars>
      </dgm:prSet>
      <dgm:spPr>
        <a:xfrm>
          <a:off x="0" y="5345"/>
          <a:ext cx="1331700" cy="836474"/>
        </a:xfrm>
        <a:prstGeom prst="roundRect">
          <a:avLst>
            <a:gd name="adj" fmla="val 10000"/>
          </a:avLst>
        </a:prstGeom>
      </dgm:spPr>
    </dgm:pt>
    <dgm:pt modelId="{02943F52-1E03-4B69-8FB1-1A641BE7EC6E}" type="pres">
      <dgm:prSet presAssocID="{F2923527-F372-49BD-94DB-89B978AF0249}" presName="sibTrans" presStyleLbl="sibTrans2D1" presStyleIdx="0" presStyleCnt="5"/>
      <dgm:spPr/>
    </dgm:pt>
    <dgm:pt modelId="{D4811264-B73E-4001-9E96-F14CC6412E0C}" type="pres">
      <dgm:prSet presAssocID="{F2923527-F372-49BD-94DB-89B978AF0249}" presName="connectorText" presStyleLbl="sibTrans2D1" presStyleIdx="0" presStyleCnt="5"/>
      <dgm:spPr/>
    </dgm:pt>
    <dgm:pt modelId="{697EB137-6A1F-4A63-BCBE-9FF52D647017}" type="pres">
      <dgm:prSet presAssocID="{99749619-1111-4EA7-B719-A1A379DA40A0}" presName="node" presStyleLbl="node1" presStyleIdx="1" presStyleCnt="6">
        <dgm:presLayoutVars>
          <dgm:bulletEnabled val="1"/>
        </dgm:presLayoutVars>
      </dgm:prSet>
      <dgm:spPr>
        <a:xfrm>
          <a:off x="1864381" y="5345"/>
          <a:ext cx="1331700" cy="836474"/>
        </a:xfrm>
        <a:prstGeom prst="roundRect">
          <a:avLst>
            <a:gd name="adj" fmla="val 10000"/>
          </a:avLst>
        </a:prstGeom>
      </dgm:spPr>
    </dgm:pt>
    <dgm:pt modelId="{E10C457B-872B-4BCF-833F-DFF15D357300}" type="pres">
      <dgm:prSet presAssocID="{72F018D5-183C-47D0-BC7F-3BE7C9837ADD}" presName="sibTrans" presStyleLbl="sibTrans2D1" presStyleIdx="1" presStyleCnt="5"/>
      <dgm:spPr/>
    </dgm:pt>
    <dgm:pt modelId="{7725A611-3E88-4591-9A53-309DCFDD44A8}" type="pres">
      <dgm:prSet presAssocID="{72F018D5-183C-47D0-BC7F-3BE7C9837ADD}" presName="connectorText" presStyleLbl="sibTrans2D1" presStyleIdx="1" presStyleCnt="5"/>
      <dgm:spPr/>
    </dgm:pt>
    <dgm:pt modelId="{840DEB6B-C7AB-44DE-9C1A-5911DDC5FEF8}" type="pres">
      <dgm:prSet presAssocID="{9E2AC095-CE0F-44FC-B42A-1C30100D2113}" presName="node" presStyleLbl="node1" presStyleIdx="2" presStyleCnt="6">
        <dgm:presLayoutVars>
          <dgm:bulletEnabled val="1"/>
        </dgm:presLayoutVars>
      </dgm:prSet>
      <dgm:spPr>
        <a:xfrm>
          <a:off x="3728762" y="24072"/>
          <a:ext cx="1331700" cy="799020"/>
        </a:xfrm>
        <a:prstGeom prst="roundRect">
          <a:avLst>
            <a:gd name="adj" fmla="val 10000"/>
          </a:avLst>
        </a:prstGeom>
      </dgm:spPr>
    </dgm:pt>
    <dgm:pt modelId="{769DCDFD-1EB5-4FB7-9C65-62086188C0C1}" type="pres">
      <dgm:prSet presAssocID="{91259B01-C1FB-4171-86EB-A6F1F85F91B9}" presName="sibTrans" presStyleLbl="sibTrans2D1" presStyleIdx="2" presStyleCnt="5"/>
      <dgm:spPr/>
    </dgm:pt>
    <dgm:pt modelId="{8B26A0D2-B103-4BAF-A2AA-75957A0D9D1D}" type="pres">
      <dgm:prSet presAssocID="{91259B01-C1FB-4171-86EB-A6F1F85F91B9}" presName="connectorText" presStyleLbl="sibTrans2D1" presStyleIdx="2" presStyleCnt="5"/>
      <dgm:spPr/>
    </dgm:pt>
    <dgm:pt modelId="{DB87D62A-4568-408A-9ED7-88D0309DF1CC}" type="pres">
      <dgm:prSet presAssocID="{A62DCBA9-7A71-4919-88C7-DEC471F44287}" presName="node" presStyleLbl="node1" presStyleIdx="3" presStyleCnt="6">
        <dgm:presLayoutVars>
          <dgm:bulletEnabled val="1"/>
        </dgm:presLayoutVars>
      </dgm:prSet>
      <dgm:spPr>
        <a:xfrm>
          <a:off x="5593144" y="24072"/>
          <a:ext cx="1331700" cy="799020"/>
        </a:xfrm>
        <a:prstGeom prst="roundRect">
          <a:avLst>
            <a:gd name="adj" fmla="val 10000"/>
          </a:avLst>
        </a:prstGeom>
      </dgm:spPr>
    </dgm:pt>
    <dgm:pt modelId="{64674B8B-AD3F-49DC-A459-7ED67BE930C9}" type="pres">
      <dgm:prSet presAssocID="{586E5109-5278-42DB-96D9-663962BD4F6D}" presName="sibTrans" presStyleLbl="sibTrans2D1" presStyleIdx="3" presStyleCnt="5"/>
      <dgm:spPr/>
    </dgm:pt>
    <dgm:pt modelId="{C9177590-8274-4247-887F-354087AAA3AF}" type="pres">
      <dgm:prSet presAssocID="{586E5109-5278-42DB-96D9-663962BD4F6D}" presName="connectorText" presStyleLbl="sibTrans2D1" presStyleIdx="3" presStyleCnt="5"/>
      <dgm:spPr/>
    </dgm:pt>
    <dgm:pt modelId="{6F3D7172-6CD0-4A52-9D45-44D57C5D292E}" type="pres">
      <dgm:prSet presAssocID="{EA4D96EE-2BA0-4C1C-A49E-8CAA81E86F4E}" presName="node" presStyleLbl="node1" presStyleIdx="4" presStyleCnt="6">
        <dgm:presLayoutVars>
          <dgm:bulletEnabled val="1"/>
        </dgm:presLayoutVars>
      </dgm:prSet>
      <dgm:spPr>
        <a:xfrm>
          <a:off x="7457525" y="24072"/>
          <a:ext cx="1331700" cy="799020"/>
        </a:xfrm>
        <a:prstGeom prst="roundRect">
          <a:avLst>
            <a:gd name="adj" fmla="val 10000"/>
          </a:avLst>
        </a:prstGeom>
      </dgm:spPr>
    </dgm:pt>
    <dgm:pt modelId="{9913BE89-2C0F-4719-AD12-C5028C413D9B}" type="pres">
      <dgm:prSet presAssocID="{DB9DD910-65A0-4278-AE55-1EB648C227DD}" presName="sibTrans" presStyleLbl="sibTrans2D1" presStyleIdx="4" presStyleCnt="5"/>
      <dgm:spPr/>
    </dgm:pt>
    <dgm:pt modelId="{32B3D1D3-694B-4205-AF3D-A2CA4A7240C2}" type="pres">
      <dgm:prSet presAssocID="{DB9DD910-65A0-4278-AE55-1EB648C227DD}" presName="connectorText" presStyleLbl="sibTrans2D1" presStyleIdx="4" presStyleCnt="5"/>
      <dgm:spPr/>
    </dgm:pt>
    <dgm:pt modelId="{B0847676-1368-48A6-8B1F-B5F5B7B89F90}" type="pres">
      <dgm:prSet presAssocID="{98CFE521-7B62-4633-86E8-5311291A0A3D}" presName="node" presStyleLbl="node1" presStyleIdx="5" presStyleCnt="6">
        <dgm:presLayoutVars>
          <dgm:bulletEnabled val="1"/>
        </dgm:presLayoutVars>
      </dgm:prSet>
      <dgm:spPr>
        <a:xfrm>
          <a:off x="9321906" y="24072"/>
          <a:ext cx="1331700" cy="799020"/>
        </a:xfrm>
        <a:prstGeom prst="roundRect">
          <a:avLst>
            <a:gd name="adj" fmla="val 10000"/>
          </a:avLst>
        </a:prstGeom>
      </dgm:spPr>
    </dgm:pt>
  </dgm:ptLst>
  <dgm:cxnLst>
    <dgm:cxn modelId="{CCFB3D04-FCDC-4A62-99D3-7692F7FCD2EF}" type="presOf" srcId="{4BFB2288-A9A9-4251-AC64-2A219F9B7EC3}" destId="{D3DE65FF-C926-4E6D-886F-02525BDFADC4}" srcOrd="0" destOrd="0" presId="urn:microsoft.com/office/officeart/2005/8/layout/process1"/>
    <dgm:cxn modelId="{29446F04-B38A-457E-B93D-9C1F89C364A0}" type="presOf" srcId="{A62DCBA9-7A71-4919-88C7-DEC471F44287}" destId="{DB87D62A-4568-408A-9ED7-88D0309DF1CC}" srcOrd="0" destOrd="0" presId="urn:microsoft.com/office/officeart/2005/8/layout/process1"/>
    <dgm:cxn modelId="{923A270C-849B-4E4B-AE8E-626D3E8DD645}" type="presOf" srcId="{72F018D5-183C-47D0-BC7F-3BE7C9837ADD}" destId="{7725A611-3E88-4591-9A53-309DCFDD44A8}" srcOrd="1" destOrd="0" presId="urn:microsoft.com/office/officeart/2005/8/layout/process1"/>
    <dgm:cxn modelId="{BBB4D010-4B63-48DA-B241-3AC8E7D16217}" type="presOf" srcId="{99749619-1111-4EA7-B719-A1A379DA40A0}" destId="{697EB137-6A1F-4A63-BCBE-9FF52D647017}" srcOrd="0" destOrd="0" presId="urn:microsoft.com/office/officeart/2005/8/layout/process1"/>
    <dgm:cxn modelId="{53B3D012-8AFD-48AF-A52D-0F9A02BE4C3C}" type="presOf" srcId="{84ADE500-4AD6-4685-81FC-8EF0368B2CAF}" destId="{541AD4F3-B892-4E95-AF06-DE07DCD876C2}" srcOrd="0" destOrd="0" presId="urn:microsoft.com/office/officeart/2005/8/layout/process1"/>
    <dgm:cxn modelId="{D028D427-0606-4EFB-B91A-0F8B739651C9}" type="presOf" srcId="{F2923527-F372-49BD-94DB-89B978AF0249}" destId="{02943F52-1E03-4B69-8FB1-1A641BE7EC6E}" srcOrd="0" destOrd="0" presId="urn:microsoft.com/office/officeart/2005/8/layout/process1"/>
    <dgm:cxn modelId="{2E273537-C2E9-4612-A71C-0B9F83E4894E}" srcId="{84ADE500-4AD6-4685-81FC-8EF0368B2CAF}" destId="{4BFB2288-A9A9-4251-AC64-2A219F9B7EC3}" srcOrd="0" destOrd="0" parTransId="{0849368B-A55F-439C-A42D-CFF1E28F0591}" sibTransId="{F2923527-F372-49BD-94DB-89B978AF0249}"/>
    <dgm:cxn modelId="{53ABAF38-9769-463D-92BB-550AFF180933}" srcId="{84ADE500-4AD6-4685-81FC-8EF0368B2CAF}" destId="{9E2AC095-CE0F-44FC-B42A-1C30100D2113}" srcOrd="2" destOrd="0" parTransId="{612EA742-B782-4107-85CF-C56B8BC53F47}" sibTransId="{91259B01-C1FB-4171-86EB-A6F1F85F91B9}"/>
    <dgm:cxn modelId="{ADB5B138-8179-47A2-8424-46640CFDF81B}" srcId="{84ADE500-4AD6-4685-81FC-8EF0368B2CAF}" destId="{98CFE521-7B62-4633-86E8-5311291A0A3D}" srcOrd="5" destOrd="0" parTransId="{0050C8AF-5EEC-49F0-BF48-0B76F0E5F491}" sibTransId="{7D1ECB52-6864-4CC5-AB35-80A4A587733D}"/>
    <dgm:cxn modelId="{6F378939-AAE4-44A1-B37F-226D36D4F436}" type="presOf" srcId="{91259B01-C1FB-4171-86EB-A6F1F85F91B9}" destId="{8B26A0D2-B103-4BAF-A2AA-75957A0D9D1D}" srcOrd="1" destOrd="0" presId="urn:microsoft.com/office/officeart/2005/8/layout/process1"/>
    <dgm:cxn modelId="{9C2D0766-1020-4AF5-BFB1-54380C195325}" srcId="{84ADE500-4AD6-4685-81FC-8EF0368B2CAF}" destId="{A62DCBA9-7A71-4919-88C7-DEC471F44287}" srcOrd="3" destOrd="0" parTransId="{0673B764-DE7B-4977-A949-FDF685FA4906}" sibTransId="{586E5109-5278-42DB-96D9-663962BD4F6D}"/>
    <dgm:cxn modelId="{BD50DE6A-CBBD-4EB3-9DFF-1DA12D4BC5D5}" srcId="{84ADE500-4AD6-4685-81FC-8EF0368B2CAF}" destId="{EA4D96EE-2BA0-4C1C-A49E-8CAA81E86F4E}" srcOrd="4" destOrd="0" parTransId="{1182334A-903E-494A-9596-F20E965E5CA2}" sibTransId="{DB9DD910-65A0-4278-AE55-1EB648C227DD}"/>
    <dgm:cxn modelId="{14EDBF51-BBB6-4076-9D1C-B997A324171F}" type="presOf" srcId="{586E5109-5278-42DB-96D9-663962BD4F6D}" destId="{64674B8B-AD3F-49DC-A459-7ED67BE930C9}" srcOrd="0" destOrd="0" presId="urn:microsoft.com/office/officeart/2005/8/layout/process1"/>
    <dgm:cxn modelId="{BDB4F852-367B-4049-ACC8-F9F275D49EB9}" type="presOf" srcId="{586E5109-5278-42DB-96D9-663962BD4F6D}" destId="{C9177590-8274-4247-887F-354087AAA3AF}" srcOrd="1" destOrd="0" presId="urn:microsoft.com/office/officeart/2005/8/layout/process1"/>
    <dgm:cxn modelId="{33048557-2A09-49F2-8183-7EF235AF3728}" type="presOf" srcId="{F2923527-F372-49BD-94DB-89B978AF0249}" destId="{D4811264-B73E-4001-9E96-F14CC6412E0C}" srcOrd="1" destOrd="0" presId="urn:microsoft.com/office/officeart/2005/8/layout/process1"/>
    <dgm:cxn modelId="{74A7987D-104A-44B7-9310-83D8369A2F19}" type="presOf" srcId="{DB9DD910-65A0-4278-AE55-1EB648C227DD}" destId="{32B3D1D3-694B-4205-AF3D-A2CA4A7240C2}" srcOrd="1" destOrd="0" presId="urn:microsoft.com/office/officeart/2005/8/layout/process1"/>
    <dgm:cxn modelId="{7420AE7F-7580-446E-9877-E393DF8F3BE3}" type="presOf" srcId="{9E2AC095-CE0F-44FC-B42A-1C30100D2113}" destId="{840DEB6B-C7AB-44DE-9C1A-5911DDC5FEF8}" srcOrd="0" destOrd="0" presId="urn:microsoft.com/office/officeart/2005/8/layout/process1"/>
    <dgm:cxn modelId="{CF886C99-7FBA-434A-B01B-633C7C49BC52}" type="presOf" srcId="{72F018D5-183C-47D0-BC7F-3BE7C9837ADD}" destId="{E10C457B-872B-4BCF-833F-DFF15D357300}" srcOrd="0" destOrd="0" presId="urn:microsoft.com/office/officeart/2005/8/layout/process1"/>
    <dgm:cxn modelId="{104AD99D-9456-4992-BFAE-B641043A3C7A}" srcId="{84ADE500-4AD6-4685-81FC-8EF0368B2CAF}" destId="{99749619-1111-4EA7-B719-A1A379DA40A0}" srcOrd="1" destOrd="0" parTransId="{FCEDCAA4-ED65-4303-8C15-439DA5DCA20D}" sibTransId="{72F018D5-183C-47D0-BC7F-3BE7C9837ADD}"/>
    <dgm:cxn modelId="{8C5372AD-3F5B-412F-876F-98F876341DCA}" type="presOf" srcId="{98CFE521-7B62-4633-86E8-5311291A0A3D}" destId="{B0847676-1368-48A6-8B1F-B5F5B7B89F90}" srcOrd="0" destOrd="0" presId="urn:microsoft.com/office/officeart/2005/8/layout/process1"/>
    <dgm:cxn modelId="{D84A80BD-F07B-4E3C-BCCA-0E8FB45AE369}" type="presOf" srcId="{EA4D96EE-2BA0-4C1C-A49E-8CAA81E86F4E}" destId="{6F3D7172-6CD0-4A52-9D45-44D57C5D292E}" srcOrd="0" destOrd="0" presId="urn:microsoft.com/office/officeart/2005/8/layout/process1"/>
    <dgm:cxn modelId="{7F0814DA-CD19-4AA5-A1B4-E6A7728BCA28}" type="presOf" srcId="{DB9DD910-65A0-4278-AE55-1EB648C227DD}" destId="{9913BE89-2C0F-4719-AD12-C5028C413D9B}" srcOrd="0" destOrd="0" presId="urn:microsoft.com/office/officeart/2005/8/layout/process1"/>
    <dgm:cxn modelId="{747061F2-5CE1-4698-8020-D6D2417C9941}" type="presOf" srcId="{91259B01-C1FB-4171-86EB-A6F1F85F91B9}" destId="{769DCDFD-1EB5-4FB7-9C65-62086188C0C1}" srcOrd="0" destOrd="0" presId="urn:microsoft.com/office/officeart/2005/8/layout/process1"/>
    <dgm:cxn modelId="{11920545-FD90-4324-A30C-549468080352}" type="presParOf" srcId="{541AD4F3-B892-4E95-AF06-DE07DCD876C2}" destId="{D3DE65FF-C926-4E6D-886F-02525BDFADC4}" srcOrd="0" destOrd="0" presId="urn:microsoft.com/office/officeart/2005/8/layout/process1"/>
    <dgm:cxn modelId="{15D0BA92-9B89-421D-B3B8-A54105F97ECD}" type="presParOf" srcId="{541AD4F3-B892-4E95-AF06-DE07DCD876C2}" destId="{02943F52-1E03-4B69-8FB1-1A641BE7EC6E}" srcOrd="1" destOrd="0" presId="urn:microsoft.com/office/officeart/2005/8/layout/process1"/>
    <dgm:cxn modelId="{2209463E-DFE3-4872-96D4-9CEAD490F715}" type="presParOf" srcId="{02943F52-1E03-4B69-8FB1-1A641BE7EC6E}" destId="{D4811264-B73E-4001-9E96-F14CC6412E0C}" srcOrd="0" destOrd="0" presId="urn:microsoft.com/office/officeart/2005/8/layout/process1"/>
    <dgm:cxn modelId="{A7DCF9BD-B726-4D62-96B9-16585369D951}" type="presParOf" srcId="{541AD4F3-B892-4E95-AF06-DE07DCD876C2}" destId="{697EB137-6A1F-4A63-BCBE-9FF52D647017}" srcOrd="2" destOrd="0" presId="urn:microsoft.com/office/officeart/2005/8/layout/process1"/>
    <dgm:cxn modelId="{3F3470B2-887B-4381-AEFC-A5480AF85E1C}" type="presParOf" srcId="{541AD4F3-B892-4E95-AF06-DE07DCD876C2}" destId="{E10C457B-872B-4BCF-833F-DFF15D357300}" srcOrd="3" destOrd="0" presId="urn:microsoft.com/office/officeart/2005/8/layout/process1"/>
    <dgm:cxn modelId="{158ECA01-8FF6-43F5-B3B7-620EA00FE0DA}" type="presParOf" srcId="{E10C457B-872B-4BCF-833F-DFF15D357300}" destId="{7725A611-3E88-4591-9A53-309DCFDD44A8}" srcOrd="0" destOrd="0" presId="urn:microsoft.com/office/officeart/2005/8/layout/process1"/>
    <dgm:cxn modelId="{88274D66-9919-4723-A214-5FCB8FDB25C8}" type="presParOf" srcId="{541AD4F3-B892-4E95-AF06-DE07DCD876C2}" destId="{840DEB6B-C7AB-44DE-9C1A-5911DDC5FEF8}" srcOrd="4" destOrd="0" presId="urn:microsoft.com/office/officeart/2005/8/layout/process1"/>
    <dgm:cxn modelId="{9F84BD51-89D5-431C-847A-700758B21190}" type="presParOf" srcId="{541AD4F3-B892-4E95-AF06-DE07DCD876C2}" destId="{769DCDFD-1EB5-4FB7-9C65-62086188C0C1}" srcOrd="5" destOrd="0" presId="urn:microsoft.com/office/officeart/2005/8/layout/process1"/>
    <dgm:cxn modelId="{74D98953-9755-429B-83C8-82129CFBCED7}" type="presParOf" srcId="{769DCDFD-1EB5-4FB7-9C65-62086188C0C1}" destId="{8B26A0D2-B103-4BAF-A2AA-75957A0D9D1D}" srcOrd="0" destOrd="0" presId="urn:microsoft.com/office/officeart/2005/8/layout/process1"/>
    <dgm:cxn modelId="{9F032CA2-B2BC-42CA-8226-77729C88E5D9}" type="presParOf" srcId="{541AD4F3-B892-4E95-AF06-DE07DCD876C2}" destId="{DB87D62A-4568-408A-9ED7-88D0309DF1CC}" srcOrd="6" destOrd="0" presId="urn:microsoft.com/office/officeart/2005/8/layout/process1"/>
    <dgm:cxn modelId="{A72FC27A-E481-441C-B374-900DAB52C17A}" type="presParOf" srcId="{541AD4F3-B892-4E95-AF06-DE07DCD876C2}" destId="{64674B8B-AD3F-49DC-A459-7ED67BE930C9}" srcOrd="7" destOrd="0" presId="urn:microsoft.com/office/officeart/2005/8/layout/process1"/>
    <dgm:cxn modelId="{49C05D47-BFF2-49AE-99F6-E0481FD78D95}" type="presParOf" srcId="{64674B8B-AD3F-49DC-A459-7ED67BE930C9}" destId="{C9177590-8274-4247-887F-354087AAA3AF}" srcOrd="0" destOrd="0" presId="urn:microsoft.com/office/officeart/2005/8/layout/process1"/>
    <dgm:cxn modelId="{F5B4DDFF-3174-4248-A83F-A7859A11A325}" type="presParOf" srcId="{541AD4F3-B892-4E95-AF06-DE07DCD876C2}" destId="{6F3D7172-6CD0-4A52-9D45-44D57C5D292E}" srcOrd="8" destOrd="0" presId="urn:microsoft.com/office/officeart/2005/8/layout/process1"/>
    <dgm:cxn modelId="{5D69BD23-0075-4A13-87BD-53A7EE8F988A}" type="presParOf" srcId="{541AD4F3-B892-4E95-AF06-DE07DCD876C2}" destId="{9913BE89-2C0F-4719-AD12-C5028C413D9B}" srcOrd="9" destOrd="0" presId="urn:microsoft.com/office/officeart/2005/8/layout/process1"/>
    <dgm:cxn modelId="{75D63E6E-C954-4801-9D18-C3C403338B44}" type="presParOf" srcId="{9913BE89-2C0F-4719-AD12-C5028C413D9B}" destId="{32B3D1D3-694B-4205-AF3D-A2CA4A7240C2}" srcOrd="0" destOrd="0" presId="urn:microsoft.com/office/officeart/2005/8/layout/process1"/>
    <dgm:cxn modelId="{461B3CAB-1066-46A9-A939-45EDB71E498E}" type="presParOf" srcId="{541AD4F3-B892-4E95-AF06-DE07DCD876C2}" destId="{B0847676-1368-48A6-8B1F-B5F5B7B89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ADE500-4AD6-4685-81FC-8EF0368B2C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FB2288-A9A9-4251-AC64-2A219F9B7EC3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사이트맵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0849368B-A55F-439C-A42D-CFF1E28F0591}" type="par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F2923527-F372-49BD-94DB-89B978AF0249}" type="sibTrans" cxnId="{2E273537-C2E9-4612-A71C-0B9F83E4894E}">
      <dgm:prSet/>
      <dgm:spPr/>
      <dgm:t>
        <a:bodyPr/>
        <a:lstStyle/>
        <a:p>
          <a:pPr latinLnBrk="1"/>
          <a:endParaRPr lang="ko-KR" altLang="en-US"/>
        </a:p>
      </dgm:t>
    </dgm:pt>
    <dgm:pt modelId="{06213C4A-3C1E-42C8-8EAF-807B0BAB43EC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화면설계</a:t>
          </a:r>
        </a:p>
      </dgm:t>
    </dgm:pt>
    <dgm:pt modelId="{22175645-FCF0-486B-B304-59A2308BED13}" type="parTrans" cxnId="{FA404656-EF5F-45E4-B66D-AC9B07C874FF}">
      <dgm:prSet/>
      <dgm:spPr/>
      <dgm:t>
        <a:bodyPr/>
        <a:lstStyle/>
        <a:p>
          <a:pPr latinLnBrk="1"/>
          <a:endParaRPr lang="ko-KR" altLang="en-US"/>
        </a:p>
      </dgm:t>
    </dgm:pt>
    <dgm:pt modelId="{2C9DD878-FF7D-42E2-8E84-DBAFFB3348C4}" type="sibTrans" cxnId="{FA404656-EF5F-45E4-B66D-AC9B07C874FF}">
      <dgm:prSet/>
      <dgm:spPr/>
      <dgm:t>
        <a:bodyPr/>
        <a:lstStyle/>
        <a:p>
          <a:pPr latinLnBrk="1"/>
          <a:endParaRPr lang="ko-KR" altLang="en-US"/>
        </a:p>
      </dgm:t>
    </dgm:pt>
    <dgm:pt modelId="{FA8DE294-C858-430F-A41B-5F971BC00FC7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DB </a:t>
          </a: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설계 및 연동</a:t>
          </a:r>
        </a:p>
      </dgm:t>
    </dgm:pt>
    <dgm:pt modelId="{DB1EA9A5-04A4-4DD3-9605-EF5CCF4C6301}" type="parTrans" cxnId="{CD90A9F0-E126-4DF7-97CF-D0581992FA6E}">
      <dgm:prSet/>
      <dgm:spPr/>
      <dgm:t>
        <a:bodyPr/>
        <a:lstStyle/>
        <a:p>
          <a:pPr latinLnBrk="1"/>
          <a:endParaRPr lang="ko-KR" altLang="en-US"/>
        </a:p>
      </dgm:t>
    </dgm:pt>
    <dgm:pt modelId="{7163E587-967B-42B2-B80D-37DC9456377A}" type="sibTrans" cxnId="{CD90A9F0-E126-4DF7-97CF-D0581992FA6E}">
      <dgm:prSet/>
      <dgm:spPr/>
      <dgm:t>
        <a:bodyPr/>
        <a:lstStyle/>
        <a:p>
          <a:pPr latinLnBrk="1"/>
          <a:endParaRPr lang="ko-KR" altLang="en-US"/>
        </a:p>
      </dgm:t>
    </dgm:pt>
    <dgm:pt modelId="{EDD944E5-D205-40CB-BAF1-B74C20459F44}">
      <dgm:prSet phldrT="[텍스트]" custT="1"/>
      <dgm:spPr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255" tIns="8255" rIns="8255" bIns="8255" numCol="1" spcCol="1270" anchor="ctr" anchorCtr="0"/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테스트</a:t>
          </a:r>
        </a:p>
      </dgm:t>
    </dgm:pt>
    <dgm:pt modelId="{623F1E4F-47C2-4067-A993-AF6D30D02610}" type="parTrans" cxnId="{3A755EAA-CF44-454B-B879-4E9A8A03F343}">
      <dgm:prSet/>
      <dgm:spPr/>
      <dgm:t>
        <a:bodyPr/>
        <a:lstStyle/>
        <a:p>
          <a:pPr latinLnBrk="1"/>
          <a:endParaRPr lang="ko-KR" altLang="en-US"/>
        </a:p>
      </dgm:t>
    </dgm:pt>
    <dgm:pt modelId="{02445AA3-D401-462C-B0EC-6745BD097040}" type="sibTrans" cxnId="{3A755EAA-CF44-454B-B879-4E9A8A03F343}">
      <dgm:prSet/>
      <dgm:spPr/>
      <dgm:t>
        <a:bodyPr/>
        <a:lstStyle/>
        <a:p>
          <a:pPr latinLnBrk="1"/>
          <a:endParaRPr lang="ko-KR" altLang="en-US"/>
        </a:p>
      </dgm:t>
    </dgm:pt>
    <dgm:pt modelId="{541AD4F3-B892-4E95-AF06-DE07DCD876C2}" type="pres">
      <dgm:prSet presAssocID="{84ADE500-4AD6-4685-81FC-8EF0368B2CAF}" presName="Name0" presStyleCnt="0">
        <dgm:presLayoutVars>
          <dgm:dir/>
          <dgm:resizeHandles val="exact"/>
        </dgm:presLayoutVars>
      </dgm:prSet>
      <dgm:spPr/>
    </dgm:pt>
    <dgm:pt modelId="{D3DE65FF-C926-4E6D-886F-02525BDFADC4}" type="pres">
      <dgm:prSet presAssocID="{4BFB2288-A9A9-4251-AC64-2A219F9B7EC3}" presName="node" presStyleLbl="node1" presStyleIdx="0" presStyleCnt="4">
        <dgm:presLayoutVars>
          <dgm:bulletEnabled val="1"/>
        </dgm:presLayoutVars>
      </dgm:prSet>
      <dgm:spPr>
        <a:xfrm>
          <a:off x="5201" y="0"/>
          <a:ext cx="10643204" cy="847165"/>
        </a:xfrm>
        <a:prstGeom prst="roundRect">
          <a:avLst>
            <a:gd name="adj" fmla="val 10000"/>
          </a:avLst>
        </a:prstGeom>
      </dgm:spPr>
    </dgm:pt>
    <dgm:pt modelId="{90150E96-7975-40E7-9FA1-A61575C84B69}" type="pres">
      <dgm:prSet presAssocID="{F2923527-F372-49BD-94DB-89B978AF0249}" presName="sibTrans" presStyleLbl="sibTrans2D1" presStyleIdx="0" presStyleCnt="3"/>
      <dgm:spPr/>
    </dgm:pt>
    <dgm:pt modelId="{2060B183-0F1D-44FF-B76B-E12B7769AA6A}" type="pres">
      <dgm:prSet presAssocID="{F2923527-F372-49BD-94DB-89B978AF0249}" presName="connectorText" presStyleLbl="sibTrans2D1" presStyleIdx="0" presStyleCnt="3"/>
      <dgm:spPr/>
    </dgm:pt>
    <dgm:pt modelId="{75E3AE10-FEA3-4218-9693-B7E856EB3616}" type="pres">
      <dgm:prSet presAssocID="{06213C4A-3C1E-42C8-8EAF-807B0BAB43EC}" presName="node" presStyleLbl="node1" presStyleIdx="1" presStyleCnt="4">
        <dgm:presLayoutVars>
          <dgm:bulletEnabled val="1"/>
        </dgm:presLayoutVars>
      </dgm:prSet>
      <dgm:spPr/>
    </dgm:pt>
    <dgm:pt modelId="{2C1A3B7C-AD9F-48EB-85E1-6207ECBA02F9}" type="pres">
      <dgm:prSet presAssocID="{2C9DD878-FF7D-42E2-8E84-DBAFFB3348C4}" presName="sibTrans" presStyleLbl="sibTrans2D1" presStyleIdx="1" presStyleCnt="3"/>
      <dgm:spPr/>
    </dgm:pt>
    <dgm:pt modelId="{5AB1A469-7FD4-430C-8E0D-8D6A35D4BA73}" type="pres">
      <dgm:prSet presAssocID="{2C9DD878-FF7D-42E2-8E84-DBAFFB3348C4}" presName="connectorText" presStyleLbl="sibTrans2D1" presStyleIdx="1" presStyleCnt="3"/>
      <dgm:spPr/>
    </dgm:pt>
    <dgm:pt modelId="{465C3BBA-AD34-483E-AFBA-265D078197AB}" type="pres">
      <dgm:prSet presAssocID="{FA8DE294-C858-430F-A41B-5F971BC00FC7}" presName="node" presStyleLbl="node1" presStyleIdx="2" presStyleCnt="4">
        <dgm:presLayoutVars>
          <dgm:bulletEnabled val="1"/>
        </dgm:presLayoutVars>
      </dgm:prSet>
      <dgm:spPr/>
    </dgm:pt>
    <dgm:pt modelId="{AC649F38-4BDE-41AB-A536-56C581030B14}" type="pres">
      <dgm:prSet presAssocID="{7163E587-967B-42B2-B80D-37DC9456377A}" presName="sibTrans" presStyleLbl="sibTrans2D1" presStyleIdx="2" presStyleCnt="3"/>
      <dgm:spPr/>
    </dgm:pt>
    <dgm:pt modelId="{4CC3DF83-5E4F-42AB-AA45-D72EA213EEE7}" type="pres">
      <dgm:prSet presAssocID="{7163E587-967B-42B2-B80D-37DC9456377A}" presName="connectorText" presStyleLbl="sibTrans2D1" presStyleIdx="2" presStyleCnt="3"/>
      <dgm:spPr/>
    </dgm:pt>
    <dgm:pt modelId="{C99DC0F0-048B-40D1-A803-D15F3E7F4D25}" type="pres">
      <dgm:prSet presAssocID="{EDD944E5-D205-40CB-BAF1-B74C20459F44}" presName="node" presStyleLbl="node1" presStyleIdx="3" presStyleCnt="4">
        <dgm:presLayoutVars>
          <dgm:bulletEnabled val="1"/>
        </dgm:presLayoutVars>
      </dgm:prSet>
      <dgm:spPr/>
    </dgm:pt>
  </dgm:ptLst>
  <dgm:cxnLst>
    <dgm:cxn modelId="{CCFB3D04-FCDC-4A62-99D3-7692F7FCD2EF}" type="presOf" srcId="{4BFB2288-A9A9-4251-AC64-2A219F9B7EC3}" destId="{D3DE65FF-C926-4E6D-886F-02525BDFADC4}" srcOrd="0" destOrd="0" presId="urn:microsoft.com/office/officeart/2005/8/layout/process1"/>
    <dgm:cxn modelId="{53B3D012-8AFD-48AF-A52D-0F9A02BE4C3C}" type="presOf" srcId="{84ADE500-4AD6-4685-81FC-8EF0368B2CAF}" destId="{541AD4F3-B892-4E95-AF06-DE07DCD876C2}" srcOrd="0" destOrd="0" presId="urn:microsoft.com/office/officeart/2005/8/layout/process1"/>
    <dgm:cxn modelId="{57A7C01D-922F-42C4-B66A-792D3DE02E6D}" type="presOf" srcId="{F2923527-F372-49BD-94DB-89B978AF0249}" destId="{2060B183-0F1D-44FF-B76B-E12B7769AA6A}" srcOrd="1" destOrd="0" presId="urn:microsoft.com/office/officeart/2005/8/layout/process1"/>
    <dgm:cxn modelId="{04160E29-C34A-4E37-B5C9-C1BA519A09ED}" type="presOf" srcId="{F2923527-F372-49BD-94DB-89B978AF0249}" destId="{90150E96-7975-40E7-9FA1-A61575C84B69}" srcOrd="0" destOrd="0" presId="urn:microsoft.com/office/officeart/2005/8/layout/process1"/>
    <dgm:cxn modelId="{2793A82D-8344-48EC-9A62-286D338AA0E6}" type="presOf" srcId="{EDD944E5-D205-40CB-BAF1-B74C20459F44}" destId="{C99DC0F0-048B-40D1-A803-D15F3E7F4D25}" srcOrd="0" destOrd="0" presId="urn:microsoft.com/office/officeart/2005/8/layout/process1"/>
    <dgm:cxn modelId="{2E273537-C2E9-4612-A71C-0B9F83E4894E}" srcId="{84ADE500-4AD6-4685-81FC-8EF0368B2CAF}" destId="{4BFB2288-A9A9-4251-AC64-2A219F9B7EC3}" srcOrd="0" destOrd="0" parTransId="{0849368B-A55F-439C-A42D-CFF1E28F0591}" sibTransId="{F2923527-F372-49BD-94DB-89B978AF0249}"/>
    <dgm:cxn modelId="{EBAC895D-5022-47C1-B067-B74B31B84401}" type="presOf" srcId="{06213C4A-3C1E-42C8-8EAF-807B0BAB43EC}" destId="{75E3AE10-FEA3-4218-9693-B7E856EB3616}" srcOrd="0" destOrd="0" presId="urn:microsoft.com/office/officeart/2005/8/layout/process1"/>
    <dgm:cxn modelId="{97945D67-B746-4891-BD3A-BA34CB1D6A7F}" type="presOf" srcId="{2C9DD878-FF7D-42E2-8E84-DBAFFB3348C4}" destId="{5AB1A469-7FD4-430C-8E0D-8D6A35D4BA73}" srcOrd="1" destOrd="0" presId="urn:microsoft.com/office/officeart/2005/8/layout/process1"/>
    <dgm:cxn modelId="{FA404656-EF5F-45E4-B66D-AC9B07C874FF}" srcId="{84ADE500-4AD6-4685-81FC-8EF0368B2CAF}" destId="{06213C4A-3C1E-42C8-8EAF-807B0BAB43EC}" srcOrd="1" destOrd="0" parTransId="{22175645-FCF0-486B-B304-59A2308BED13}" sibTransId="{2C9DD878-FF7D-42E2-8E84-DBAFFB3348C4}"/>
    <dgm:cxn modelId="{8BF6087D-2217-4C86-816F-16A88E338C85}" type="presOf" srcId="{FA8DE294-C858-430F-A41B-5F971BC00FC7}" destId="{465C3BBA-AD34-483E-AFBA-265D078197AB}" srcOrd="0" destOrd="0" presId="urn:microsoft.com/office/officeart/2005/8/layout/process1"/>
    <dgm:cxn modelId="{1E27599B-3CB8-4EF5-A9AE-E5C54EC8F03B}" type="presOf" srcId="{7163E587-967B-42B2-B80D-37DC9456377A}" destId="{AC649F38-4BDE-41AB-A536-56C581030B14}" srcOrd="0" destOrd="0" presId="urn:microsoft.com/office/officeart/2005/8/layout/process1"/>
    <dgm:cxn modelId="{3A755EAA-CF44-454B-B879-4E9A8A03F343}" srcId="{84ADE500-4AD6-4685-81FC-8EF0368B2CAF}" destId="{EDD944E5-D205-40CB-BAF1-B74C20459F44}" srcOrd="3" destOrd="0" parTransId="{623F1E4F-47C2-4067-A993-AF6D30D02610}" sibTransId="{02445AA3-D401-462C-B0EC-6745BD097040}"/>
    <dgm:cxn modelId="{9CC3B0E3-ED05-4269-8D24-555F6331F409}" type="presOf" srcId="{7163E587-967B-42B2-B80D-37DC9456377A}" destId="{4CC3DF83-5E4F-42AB-AA45-D72EA213EEE7}" srcOrd="1" destOrd="0" presId="urn:microsoft.com/office/officeart/2005/8/layout/process1"/>
    <dgm:cxn modelId="{10B834E9-5F25-4F98-8A22-5CB91D9B9F06}" type="presOf" srcId="{2C9DD878-FF7D-42E2-8E84-DBAFFB3348C4}" destId="{2C1A3B7C-AD9F-48EB-85E1-6207ECBA02F9}" srcOrd="0" destOrd="0" presId="urn:microsoft.com/office/officeart/2005/8/layout/process1"/>
    <dgm:cxn modelId="{CD90A9F0-E126-4DF7-97CF-D0581992FA6E}" srcId="{84ADE500-4AD6-4685-81FC-8EF0368B2CAF}" destId="{FA8DE294-C858-430F-A41B-5F971BC00FC7}" srcOrd="2" destOrd="0" parTransId="{DB1EA9A5-04A4-4DD3-9605-EF5CCF4C6301}" sibTransId="{7163E587-967B-42B2-B80D-37DC9456377A}"/>
    <dgm:cxn modelId="{11920545-FD90-4324-A30C-549468080352}" type="presParOf" srcId="{541AD4F3-B892-4E95-AF06-DE07DCD876C2}" destId="{D3DE65FF-C926-4E6D-886F-02525BDFADC4}" srcOrd="0" destOrd="0" presId="urn:microsoft.com/office/officeart/2005/8/layout/process1"/>
    <dgm:cxn modelId="{9F7393C7-9DF0-4D83-B731-B4DDE3B13334}" type="presParOf" srcId="{541AD4F3-B892-4E95-AF06-DE07DCD876C2}" destId="{90150E96-7975-40E7-9FA1-A61575C84B69}" srcOrd="1" destOrd="0" presId="urn:microsoft.com/office/officeart/2005/8/layout/process1"/>
    <dgm:cxn modelId="{6FF3E790-CAED-4F2F-83B4-4678AE173F1C}" type="presParOf" srcId="{90150E96-7975-40E7-9FA1-A61575C84B69}" destId="{2060B183-0F1D-44FF-B76B-E12B7769AA6A}" srcOrd="0" destOrd="0" presId="urn:microsoft.com/office/officeart/2005/8/layout/process1"/>
    <dgm:cxn modelId="{F3311527-B8C9-4EE2-891A-FC56346CCB47}" type="presParOf" srcId="{541AD4F3-B892-4E95-AF06-DE07DCD876C2}" destId="{75E3AE10-FEA3-4218-9693-B7E856EB3616}" srcOrd="2" destOrd="0" presId="urn:microsoft.com/office/officeart/2005/8/layout/process1"/>
    <dgm:cxn modelId="{3F5DAE5A-73FB-4A1D-9078-C83C09855E06}" type="presParOf" srcId="{541AD4F3-B892-4E95-AF06-DE07DCD876C2}" destId="{2C1A3B7C-AD9F-48EB-85E1-6207ECBA02F9}" srcOrd="3" destOrd="0" presId="urn:microsoft.com/office/officeart/2005/8/layout/process1"/>
    <dgm:cxn modelId="{A3FCC3EF-479F-4ADD-AC6A-04B77E39C270}" type="presParOf" srcId="{2C1A3B7C-AD9F-48EB-85E1-6207ECBA02F9}" destId="{5AB1A469-7FD4-430C-8E0D-8D6A35D4BA73}" srcOrd="0" destOrd="0" presId="urn:microsoft.com/office/officeart/2005/8/layout/process1"/>
    <dgm:cxn modelId="{C95FB67B-D217-4D68-A45E-610441DB6C42}" type="presParOf" srcId="{541AD4F3-B892-4E95-AF06-DE07DCD876C2}" destId="{465C3BBA-AD34-483E-AFBA-265D078197AB}" srcOrd="4" destOrd="0" presId="urn:microsoft.com/office/officeart/2005/8/layout/process1"/>
    <dgm:cxn modelId="{3289F04B-D59D-4CAA-A4E6-79278B78895C}" type="presParOf" srcId="{541AD4F3-B892-4E95-AF06-DE07DCD876C2}" destId="{AC649F38-4BDE-41AB-A536-56C581030B14}" srcOrd="5" destOrd="0" presId="urn:microsoft.com/office/officeart/2005/8/layout/process1"/>
    <dgm:cxn modelId="{50F6482D-2C3E-4B5A-B393-9F8A6DEAFE8D}" type="presParOf" srcId="{AC649F38-4BDE-41AB-A536-56C581030B14}" destId="{4CC3DF83-5E4F-42AB-AA45-D72EA213EEE7}" srcOrd="0" destOrd="0" presId="urn:microsoft.com/office/officeart/2005/8/layout/process1"/>
    <dgm:cxn modelId="{BF92B8B2-12E8-4D4C-A686-4395DBEE8AF4}" type="presParOf" srcId="{541AD4F3-B892-4E95-AF06-DE07DCD876C2}" destId="{C99DC0F0-048B-40D1-A803-D15F3E7F4D2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8369E-66C7-4FB5-B456-E99621747C5B}">
      <dsp:nvSpPr>
        <dsp:cNvPr id="0" name=""/>
        <dsp:cNvSpPr/>
      </dsp:nvSpPr>
      <dsp:spPr>
        <a:xfrm>
          <a:off x="2858700" y="1400262"/>
          <a:ext cx="1215894" cy="6079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statLCK</a:t>
          </a:r>
          <a:endParaRPr lang="ko-KR" altLang="en-US" sz="1800" kern="1200" dirty="0"/>
        </a:p>
      </dsp:txBody>
      <dsp:txXfrm>
        <a:off x="2876506" y="1418068"/>
        <a:ext cx="1180282" cy="572335"/>
      </dsp:txXfrm>
    </dsp:sp>
    <dsp:sp modelId="{31352B76-9E49-4FEF-B8DB-2AF4DC00AF6E}">
      <dsp:nvSpPr>
        <dsp:cNvPr id="0" name=""/>
        <dsp:cNvSpPr/>
      </dsp:nvSpPr>
      <dsp:spPr>
        <a:xfrm rot="18289469">
          <a:off x="3891939" y="1334471"/>
          <a:ext cx="85166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51668" y="2019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96482" y="1333374"/>
        <a:ext cx="42583" cy="42583"/>
      </dsp:txXfrm>
    </dsp:sp>
    <dsp:sp modelId="{121F45A0-EE84-4051-9B07-DF4C2C79C7E6}">
      <dsp:nvSpPr>
        <dsp:cNvPr id="0" name=""/>
        <dsp:cNvSpPr/>
      </dsp:nvSpPr>
      <dsp:spPr>
        <a:xfrm>
          <a:off x="4560952" y="701123"/>
          <a:ext cx="1215894" cy="60794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대시보드</a:t>
          </a:r>
        </a:p>
      </dsp:txBody>
      <dsp:txXfrm>
        <a:off x="4578758" y="718929"/>
        <a:ext cx="1180282" cy="572335"/>
      </dsp:txXfrm>
    </dsp:sp>
    <dsp:sp modelId="{153C5BF2-35BE-492C-A193-ED8020DEC843}">
      <dsp:nvSpPr>
        <dsp:cNvPr id="0" name=""/>
        <dsp:cNvSpPr/>
      </dsp:nvSpPr>
      <dsp:spPr>
        <a:xfrm rot="18289469">
          <a:off x="5594191" y="635331"/>
          <a:ext cx="85166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51668" y="201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98734" y="634235"/>
        <a:ext cx="42583" cy="42583"/>
      </dsp:txXfrm>
    </dsp:sp>
    <dsp:sp modelId="{C29BE3A6-A677-4334-836B-54EEF00A5AFD}">
      <dsp:nvSpPr>
        <dsp:cNvPr id="0" name=""/>
        <dsp:cNvSpPr/>
      </dsp:nvSpPr>
      <dsp:spPr>
        <a:xfrm>
          <a:off x="6263205" y="1983"/>
          <a:ext cx="1215894" cy="607947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전광판</a:t>
          </a:r>
        </a:p>
      </dsp:txBody>
      <dsp:txXfrm>
        <a:off x="6281011" y="19789"/>
        <a:ext cx="1180282" cy="572335"/>
      </dsp:txXfrm>
    </dsp:sp>
    <dsp:sp modelId="{9D20572A-ED40-448E-A403-B396ACA5B224}">
      <dsp:nvSpPr>
        <dsp:cNvPr id="0" name=""/>
        <dsp:cNvSpPr/>
      </dsp:nvSpPr>
      <dsp:spPr>
        <a:xfrm>
          <a:off x="5776847" y="984901"/>
          <a:ext cx="48635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86357" y="201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007867" y="992937"/>
        <a:ext cx="24317" cy="24317"/>
      </dsp:txXfrm>
    </dsp:sp>
    <dsp:sp modelId="{D52D6CB3-9BA3-4D6C-B2D9-FEB5271A8587}">
      <dsp:nvSpPr>
        <dsp:cNvPr id="0" name=""/>
        <dsp:cNvSpPr/>
      </dsp:nvSpPr>
      <dsp:spPr>
        <a:xfrm>
          <a:off x="6263205" y="701123"/>
          <a:ext cx="1215894" cy="607947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팀</a:t>
          </a:r>
        </a:p>
      </dsp:txBody>
      <dsp:txXfrm>
        <a:off x="6281011" y="718929"/>
        <a:ext cx="1180282" cy="572335"/>
      </dsp:txXfrm>
    </dsp:sp>
    <dsp:sp modelId="{086CF4D4-7D8A-40AC-9BCC-7CED604655F2}">
      <dsp:nvSpPr>
        <dsp:cNvPr id="0" name=""/>
        <dsp:cNvSpPr/>
      </dsp:nvSpPr>
      <dsp:spPr>
        <a:xfrm rot="3310531">
          <a:off x="5594191" y="1334471"/>
          <a:ext cx="85166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51668" y="201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98734" y="1333374"/>
        <a:ext cx="42583" cy="42583"/>
      </dsp:txXfrm>
    </dsp:sp>
    <dsp:sp modelId="{DF2555A5-ABC6-4DCE-8EA4-F0D329DE5296}">
      <dsp:nvSpPr>
        <dsp:cNvPr id="0" name=""/>
        <dsp:cNvSpPr/>
      </dsp:nvSpPr>
      <dsp:spPr>
        <a:xfrm>
          <a:off x="6263205" y="1400262"/>
          <a:ext cx="1215894" cy="607947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선수</a:t>
          </a:r>
        </a:p>
      </dsp:txBody>
      <dsp:txXfrm>
        <a:off x="6281011" y="1418068"/>
        <a:ext cx="1180282" cy="572335"/>
      </dsp:txXfrm>
    </dsp:sp>
    <dsp:sp modelId="{98CFE21F-E7E1-4C01-BEDE-4F4232EF620C}">
      <dsp:nvSpPr>
        <dsp:cNvPr id="0" name=""/>
        <dsp:cNvSpPr/>
      </dsp:nvSpPr>
      <dsp:spPr>
        <a:xfrm>
          <a:off x="4074594" y="1684041"/>
          <a:ext cx="48635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86357" y="2019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05614" y="1692077"/>
        <a:ext cx="24317" cy="24317"/>
      </dsp:txXfrm>
    </dsp:sp>
    <dsp:sp modelId="{D0B71F85-F741-47CC-8768-50D3DA4329F9}">
      <dsp:nvSpPr>
        <dsp:cNvPr id="0" name=""/>
        <dsp:cNvSpPr/>
      </dsp:nvSpPr>
      <dsp:spPr>
        <a:xfrm>
          <a:off x="4560952" y="1400262"/>
          <a:ext cx="1215894" cy="607947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응원게시판</a:t>
          </a:r>
        </a:p>
      </dsp:txBody>
      <dsp:txXfrm>
        <a:off x="4578758" y="1418068"/>
        <a:ext cx="1180282" cy="572335"/>
      </dsp:txXfrm>
    </dsp:sp>
    <dsp:sp modelId="{E0A4C7C2-3CBE-4D6D-B578-2EAF717FBB14}">
      <dsp:nvSpPr>
        <dsp:cNvPr id="0" name=""/>
        <dsp:cNvSpPr/>
      </dsp:nvSpPr>
      <dsp:spPr>
        <a:xfrm rot="3310531">
          <a:off x="3891939" y="2033610"/>
          <a:ext cx="85166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51668" y="2019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96482" y="2032514"/>
        <a:ext cx="42583" cy="42583"/>
      </dsp:txXfrm>
    </dsp:sp>
    <dsp:sp modelId="{48C6FB70-FAA9-4722-9EAB-2C077F3981B1}">
      <dsp:nvSpPr>
        <dsp:cNvPr id="0" name=""/>
        <dsp:cNvSpPr/>
      </dsp:nvSpPr>
      <dsp:spPr>
        <a:xfrm>
          <a:off x="4560952" y="2099401"/>
          <a:ext cx="1215894" cy="607947"/>
        </a:xfrm>
        <a:prstGeom prst="roundRect">
          <a:avLst>
            <a:gd name="adj" fmla="val 10000"/>
          </a:avLst>
        </a:prstGeom>
        <a:solidFill>
          <a:srgbClr val="70AD47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로그인</a:t>
          </a:r>
          <a:r>
            <a:rPr lang="en-US" altLang="ko-K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/</a:t>
          </a:r>
          <a:r>
            <a:rPr lang="ko-KR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회원가입</a:t>
          </a:r>
        </a:p>
      </dsp:txBody>
      <dsp:txXfrm>
        <a:off x="4578758" y="2117207"/>
        <a:ext cx="1180282" cy="572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E65FF-C926-4E6D-886F-02525BDFADC4}">
      <dsp:nvSpPr>
        <dsp:cNvPr id="0" name=""/>
        <dsp:cNvSpPr/>
      </dsp:nvSpPr>
      <dsp:spPr>
        <a:xfrm>
          <a:off x="0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수집</a:t>
          </a:r>
        </a:p>
      </dsp:txBody>
      <dsp:txXfrm>
        <a:off x="23402" y="47474"/>
        <a:ext cx="1284896" cy="752216"/>
      </dsp:txXfrm>
    </dsp:sp>
    <dsp:sp modelId="{02943F52-1E03-4B69-8FB1-1A641BE7EC6E}">
      <dsp:nvSpPr>
        <dsp:cNvPr id="0" name=""/>
        <dsp:cNvSpPr/>
      </dsp:nvSpPr>
      <dsp:spPr>
        <a:xfrm>
          <a:off x="1464871" y="258451"/>
          <a:ext cx="282320" cy="330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1464871" y="324503"/>
        <a:ext cx="197624" cy="198157"/>
      </dsp:txXfrm>
    </dsp:sp>
    <dsp:sp modelId="{697EB137-6A1F-4A63-BCBE-9FF52D647017}">
      <dsp:nvSpPr>
        <dsp:cNvPr id="0" name=""/>
        <dsp:cNvSpPr/>
      </dsp:nvSpPr>
      <dsp:spPr>
        <a:xfrm>
          <a:off x="1864381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</a:t>
          </a:r>
          <a:r>
            <a:rPr lang="ko-KR" altLang="en-US" sz="13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전처리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1887783" y="47474"/>
        <a:ext cx="1284896" cy="752216"/>
      </dsp:txXfrm>
    </dsp:sp>
    <dsp:sp modelId="{E10C457B-872B-4BCF-833F-DFF15D357300}">
      <dsp:nvSpPr>
        <dsp:cNvPr id="0" name=""/>
        <dsp:cNvSpPr/>
      </dsp:nvSpPr>
      <dsp:spPr>
        <a:xfrm>
          <a:off x="3329252" y="258451"/>
          <a:ext cx="282320" cy="330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3329252" y="324503"/>
        <a:ext cx="197624" cy="198157"/>
      </dsp:txXfrm>
    </dsp:sp>
    <dsp:sp modelId="{840DEB6B-C7AB-44DE-9C1A-5911DDC5FEF8}">
      <dsp:nvSpPr>
        <dsp:cNvPr id="0" name=""/>
        <dsp:cNvSpPr/>
      </dsp:nvSpPr>
      <dsp:spPr>
        <a:xfrm>
          <a:off x="3728762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분석</a:t>
          </a:r>
        </a:p>
      </dsp:txBody>
      <dsp:txXfrm>
        <a:off x="3752164" y="47474"/>
        <a:ext cx="1284896" cy="752216"/>
      </dsp:txXfrm>
    </dsp:sp>
    <dsp:sp modelId="{769DCDFD-1EB5-4FB7-9C65-62086188C0C1}">
      <dsp:nvSpPr>
        <dsp:cNvPr id="0" name=""/>
        <dsp:cNvSpPr/>
      </dsp:nvSpPr>
      <dsp:spPr>
        <a:xfrm>
          <a:off x="5193633" y="258451"/>
          <a:ext cx="282320" cy="330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5193633" y="324503"/>
        <a:ext cx="197624" cy="198157"/>
      </dsp:txXfrm>
    </dsp:sp>
    <dsp:sp modelId="{DB87D62A-4568-408A-9ED7-88D0309DF1CC}">
      <dsp:nvSpPr>
        <dsp:cNvPr id="0" name=""/>
        <dsp:cNvSpPr/>
      </dsp:nvSpPr>
      <dsp:spPr>
        <a:xfrm>
          <a:off x="5593144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모델링</a:t>
          </a:r>
        </a:p>
      </dsp:txBody>
      <dsp:txXfrm>
        <a:off x="5616546" y="47474"/>
        <a:ext cx="1284896" cy="752216"/>
      </dsp:txXfrm>
    </dsp:sp>
    <dsp:sp modelId="{64674B8B-AD3F-49DC-A459-7ED67BE930C9}">
      <dsp:nvSpPr>
        <dsp:cNvPr id="0" name=""/>
        <dsp:cNvSpPr/>
      </dsp:nvSpPr>
      <dsp:spPr>
        <a:xfrm>
          <a:off x="7058015" y="258451"/>
          <a:ext cx="282320" cy="330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7058015" y="324503"/>
        <a:ext cx="197624" cy="198157"/>
      </dsp:txXfrm>
    </dsp:sp>
    <dsp:sp modelId="{6F3D7172-6CD0-4A52-9D45-44D57C5D292E}">
      <dsp:nvSpPr>
        <dsp:cNvPr id="0" name=""/>
        <dsp:cNvSpPr/>
      </dsp:nvSpPr>
      <dsp:spPr>
        <a:xfrm>
          <a:off x="7457525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모델 평가</a:t>
          </a:r>
        </a:p>
      </dsp:txBody>
      <dsp:txXfrm>
        <a:off x="7480927" y="47474"/>
        <a:ext cx="1284896" cy="752216"/>
      </dsp:txXfrm>
    </dsp:sp>
    <dsp:sp modelId="{9913BE89-2C0F-4719-AD12-C5028C413D9B}">
      <dsp:nvSpPr>
        <dsp:cNvPr id="0" name=""/>
        <dsp:cNvSpPr/>
      </dsp:nvSpPr>
      <dsp:spPr>
        <a:xfrm>
          <a:off x="8922396" y="258451"/>
          <a:ext cx="282320" cy="330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8922396" y="324503"/>
        <a:ext cx="197624" cy="198157"/>
      </dsp:txXfrm>
    </dsp:sp>
    <dsp:sp modelId="{B0847676-1368-48A6-8B1F-B5F5B7B89F90}">
      <dsp:nvSpPr>
        <dsp:cNvPr id="0" name=""/>
        <dsp:cNvSpPr/>
      </dsp:nvSpPr>
      <dsp:spPr>
        <a:xfrm>
          <a:off x="9321906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결과</a:t>
          </a:r>
        </a:p>
      </dsp:txBody>
      <dsp:txXfrm>
        <a:off x="9345308" y="47474"/>
        <a:ext cx="1284896" cy="752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E65FF-C926-4E6D-886F-02525BDFADC4}">
      <dsp:nvSpPr>
        <dsp:cNvPr id="0" name=""/>
        <dsp:cNvSpPr/>
      </dsp:nvSpPr>
      <dsp:spPr>
        <a:xfrm>
          <a:off x="4681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사이트맵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29494" y="24813"/>
        <a:ext cx="1997344" cy="797539"/>
      </dsp:txXfrm>
    </dsp:sp>
    <dsp:sp modelId="{90150E96-7975-40E7-9FA1-A61575C84B69}">
      <dsp:nvSpPr>
        <dsp:cNvPr id="0" name=""/>
        <dsp:cNvSpPr/>
      </dsp:nvSpPr>
      <dsp:spPr>
        <a:xfrm>
          <a:off x="2256348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256348" y="271288"/>
        <a:ext cx="303770" cy="304588"/>
      </dsp:txXfrm>
    </dsp:sp>
    <dsp:sp modelId="{75E3AE10-FEA3-4218-9693-B7E856EB3616}">
      <dsp:nvSpPr>
        <dsp:cNvPr id="0" name=""/>
        <dsp:cNvSpPr/>
      </dsp:nvSpPr>
      <dsp:spPr>
        <a:xfrm>
          <a:off x="2870439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화면설계</a:t>
          </a:r>
        </a:p>
      </dsp:txBody>
      <dsp:txXfrm>
        <a:off x="2895252" y="24813"/>
        <a:ext cx="1997344" cy="797539"/>
      </dsp:txXfrm>
    </dsp:sp>
    <dsp:sp modelId="{2C1A3B7C-AD9F-48EB-85E1-6207ECBA02F9}">
      <dsp:nvSpPr>
        <dsp:cNvPr id="0" name=""/>
        <dsp:cNvSpPr/>
      </dsp:nvSpPr>
      <dsp:spPr>
        <a:xfrm>
          <a:off x="5122106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5122106" y="271288"/>
        <a:ext cx="303770" cy="304588"/>
      </dsp:txXfrm>
    </dsp:sp>
    <dsp:sp modelId="{465C3BBA-AD34-483E-AFBA-265D078197AB}">
      <dsp:nvSpPr>
        <dsp:cNvPr id="0" name=""/>
        <dsp:cNvSpPr/>
      </dsp:nvSpPr>
      <dsp:spPr>
        <a:xfrm>
          <a:off x="5736198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DB </a:t>
          </a: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설계 및 연동</a:t>
          </a:r>
        </a:p>
      </dsp:txBody>
      <dsp:txXfrm>
        <a:off x="5761011" y="24813"/>
        <a:ext cx="1997344" cy="797539"/>
      </dsp:txXfrm>
    </dsp:sp>
    <dsp:sp modelId="{AC649F38-4BDE-41AB-A536-56C581030B14}">
      <dsp:nvSpPr>
        <dsp:cNvPr id="0" name=""/>
        <dsp:cNvSpPr/>
      </dsp:nvSpPr>
      <dsp:spPr>
        <a:xfrm>
          <a:off x="7987865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7987865" y="271288"/>
        <a:ext cx="303770" cy="304588"/>
      </dsp:txXfrm>
    </dsp:sp>
    <dsp:sp modelId="{C99DC0F0-048B-40D1-A803-D15F3E7F4D25}">
      <dsp:nvSpPr>
        <dsp:cNvPr id="0" name=""/>
        <dsp:cNvSpPr/>
      </dsp:nvSpPr>
      <dsp:spPr>
        <a:xfrm>
          <a:off x="8601956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테스트</a:t>
          </a:r>
        </a:p>
      </dsp:txBody>
      <dsp:txXfrm>
        <a:off x="8626769" y="24813"/>
        <a:ext cx="1997344" cy="7975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E65FF-C926-4E6D-886F-02525BDFADC4}">
      <dsp:nvSpPr>
        <dsp:cNvPr id="0" name=""/>
        <dsp:cNvSpPr/>
      </dsp:nvSpPr>
      <dsp:spPr>
        <a:xfrm>
          <a:off x="0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수집</a:t>
          </a:r>
        </a:p>
      </dsp:txBody>
      <dsp:txXfrm>
        <a:off x="23402" y="47474"/>
        <a:ext cx="1284896" cy="752216"/>
      </dsp:txXfrm>
    </dsp:sp>
    <dsp:sp modelId="{02943F52-1E03-4B69-8FB1-1A641BE7EC6E}">
      <dsp:nvSpPr>
        <dsp:cNvPr id="0" name=""/>
        <dsp:cNvSpPr/>
      </dsp:nvSpPr>
      <dsp:spPr>
        <a:xfrm>
          <a:off x="1464871" y="258451"/>
          <a:ext cx="282320" cy="330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1464871" y="324503"/>
        <a:ext cx="197624" cy="198157"/>
      </dsp:txXfrm>
    </dsp:sp>
    <dsp:sp modelId="{697EB137-6A1F-4A63-BCBE-9FF52D647017}">
      <dsp:nvSpPr>
        <dsp:cNvPr id="0" name=""/>
        <dsp:cNvSpPr/>
      </dsp:nvSpPr>
      <dsp:spPr>
        <a:xfrm>
          <a:off x="1864381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</a:t>
          </a:r>
          <a:r>
            <a:rPr lang="ko-KR" altLang="en-US" sz="13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전처리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1887783" y="47474"/>
        <a:ext cx="1284896" cy="752216"/>
      </dsp:txXfrm>
    </dsp:sp>
    <dsp:sp modelId="{E10C457B-872B-4BCF-833F-DFF15D357300}">
      <dsp:nvSpPr>
        <dsp:cNvPr id="0" name=""/>
        <dsp:cNvSpPr/>
      </dsp:nvSpPr>
      <dsp:spPr>
        <a:xfrm>
          <a:off x="3329252" y="258451"/>
          <a:ext cx="282320" cy="330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3329252" y="324503"/>
        <a:ext cx="197624" cy="198157"/>
      </dsp:txXfrm>
    </dsp:sp>
    <dsp:sp modelId="{840DEB6B-C7AB-44DE-9C1A-5911DDC5FEF8}">
      <dsp:nvSpPr>
        <dsp:cNvPr id="0" name=""/>
        <dsp:cNvSpPr/>
      </dsp:nvSpPr>
      <dsp:spPr>
        <a:xfrm>
          <a:off x="3728762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데이터 분석</a:t>
          </a:r>
        </a:p>
      </dsp:txBody>
      <dsp:txXfrm>
        <a:off x="3752164" y="47474"/>
        <a:ext cx="1284896" cy="752216"/>
      </dsp:txXfrm>
    </dsp:sp>
    <dsp:sp modelId="{769DCDFD-1EB5-4FB7-9C65-62086188C0C1}">
      <dsp:nvSpPr>
        <dsp:cNvPr id="0" name=""/>
        <dsp:cNvSpPr/>
      </dsp:nvSpPr>
      <dsp:spPr>
        <a:xfrm>
          <a:off x="5193633" y="258451"/>
          <a:ext cx="282320" cy="330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5193633" y="324503"/>
        <a:ext cx="197624" cy="198157"/>
      </dsp:txXfrm>
    </dsp:sp>
    <dsp:sp modelId="{DB87D62A-4568-408A-9ED7-88D0309DF1CC}">
      <dsp:nvSpPr>
        <dsp:cNvPr id="0" name=""/>
        <dsp:cNvSpPr/>
      </dsp:nvSpPr>
      <dsp:spPr>
        <a:xfrm>
          <a:off x="5593144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모델링</a:t>
          </a:r>
        </a:p>
      </dsp:txBody>
      <dsp:txXfrm>
        <a:off x="5616546" y="47474"/>
        <a:ext cx="1284896" cy="752216"/>
      </dsp:txXfrm>
    </dsp:sp>
    <dsp:sp modelId="{64674B8B-AD3F-49DC-A459-7ED67BE930C9}">
      <dsp:nvSpPr>
        <dsp:cNvPr id="0" name=""/>
        <dsp:cNvSpPr/>
      </dsp:nvSpPr>
      <dsp:spPr>
        <a:xfrm>
          <a:off x="7058015" y="258451"/>
          <a:ext cx="282320" cy="330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7058015" y="324503"/>
        <a:ext cx="197624" cy="198157"/>
      </dsp:txXfrm>
    </dsp:sp>
    <dsp:sp modelId="{6F3D7172-6CD0-4A52-9D45-44D57C5D292E}">
      <dsp:nvSpPr>
        <dsp:cNvPr id="0" name=""/>
        <dsp:cNvSpPr/>
      </dsp:nvSpPr>
      <dsp:spPr>
        <a:xfrm>
          <a:off x="7457525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모델 평가</a:t>
          </a:r>
        </a:p>
      </dsp:txBody>
      <dsp:txXfrm>
        <a:off x="7480927" y="47474"/>
        <a:ext cx="1284896" cy="752216"/>
      </dsp:txXfrm>
    </dsp:sp>
    <dsp:sp modelId="{9913BE89-2C0F-4719-AD12-C5028C413D9B}">
      <dsp:nvSpPr>
        <dsp:cNvPr id="0" name=""/>
        <dsp:cNvSpPr/>
      </dsp:nvSpPr>
      <dsp:spPr>
        <a:xfrm>
          <a:off x="8922396" y="258451"/>
          <a:ext cx="282320" cy="330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8922396" y="324503"/>
        <a:ext cx="197624" cy="198157"/>
      </dsp:txXfrm>
    </dsp:sp>
    <dsp:sp modelId="{B0847676-1368-48A6-8B1F-B5F5B7B89F90}">
      <dsp:nvSpPr>
        <dsp:cNvPr id="0" name=""/>
        <dsp:cNvSpPr/>
      </dsp:nvSpPr>
      <dsp:spPr>
        <a:xfrm>
          <a:off x="9321906" y="24072"/>
          <a:ext cx="1331700" cy="79902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결과</a:t>
          </a:r>
        </a:p>
      </dsp:txBody>
      <dsp:txXfrm>
        <a:off x="9345308" y="47474"/>
        <a:ext cx="1284896" cy="7522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E65FF-C926-4E6D-886F-02525BDFADC4}">
      <dsp:nvSpPr>
        <dsp:cNvPr id="0" name=""/>
        <dsp:cNvSpPr/>
      </dsp:nvSpPr>
      <dsp:spPr>
        <a:xfrm>
          <a:off x="4681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사이트맵</a:t>
          </a:r>
          <a:endParaRPr lang="ko-KR" altLang="en-US" sz="1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29494" y="24813"/>
        <a:ext cx="1997344" cy="797539"/>
      </dsp:txXfrm>
    </dsp:sp>
    <dsp:sp modelId="{90150E96-7975-40E7-9FA1-A61575C84B69}">
      <dsp:nvSpPr>
        <dsp:cNvPr id="0" name=""/>
        <dsp:cNvSpPr/>
      </dsp:nvSpPr>
      <dsp:spPr>
        <a:xfrm>
          <a:off x="2256348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256348" y="271288"/>
        <a:ext cx="303770" cy="304588"/>
      </dsp:txXfrm>
    </dsp:sp>
    <dsp:sp modelId="{75E3AE10-FEA3-4218-9693-B7E856EB3616}">
      <dsp:nvSpPr>
        <dsp:cNvPr id="0" name=""/>
        <dsp:cNvSpPr/>
      </dsp:nvSpPr>
      <dsp:spPr>
        <a:xfrm>
          <a:off x="2870439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화면설계</a:t>
          </a:r>
        </a:p>
      </dsp:txBody>
      <dsp:txXfrm>
        <a:off x="2895252" y="24813"/>
        <a:ext cx="1997344" cy="797539"/>
      </dsp:txXfrm>
    </dsp:sp>
    <dsp:sp modelId="{2C1A3B7C-AD9F-48EB-85E1-6207ECBA02F9}">
      <dsp:nvSpPr>
        <dsp:cNvPr id="0" name=""/>
        <dsp:cNvSpPr/>
      </dsp:nvSpPr>
      <dsp:spPr>
        <a:xfrm>
          <a:off x="5122106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5122106" y="271288"/>
        <a:ext cx="303770" cy="304588"/>
      </dsp:txXfrm>
    </dsp:sp>
    <dsp:sp modelId="{465C3BBA-AD34-483E-AFBA-265D078197AB}">
      <dsp:nvSpPr>
        <dsp:cNvPr id="0" name=""/>
        <dsp:cNvSpPr/>
      </dsp:nvSpPr>
      <dsp:spPr>
        <a:xfrm>
          <a:off x="5736198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DB </a:t>
          </a: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설계 및 연동</a:t>
          </a:r>
        </a:p>
      </dsp:txBody>
      <dsp:txXfrm>
        <a:off x="5761011" y="24813"/>
        <a:ext cx="1997344" cy="797539"/>
      </dsp:txXfrm>
    </dsp:sp>
    <dsp:sp modelId="{AC649F38-4BDE-41AB-A536-56C581030B14}">
      <dsp:nvSpPr>
        <dsp:cNvPr id="0" name=""/>
        <dsp:cNvSpPr/>
      </dsp:nvSpPr>
      <dsp:spPr>
        <a:xfrm>
          <a:off x="7987865" y="169758"/>
          <a:ext cx="433957" cy="50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7987865" y="271288"/>
        <a:ext cx="303770" cy="304588"/>
      </dsp:txXfrm>
    </dsp:sp>
    <dsp:sp modelId="{C99DC0F0-048B-40D1-A803-D15F3E7F4D25}">
      <dsp:nvSpPr>
        <dsp:cNvPr id="0" name=""/>
        <dsp:cNvSpPr/>
      </dsp:nvSpPr>
      <dsp:spPr>
        <a:xfrm>
          <a:off x="8601956" y="0"/>
          <a:ext cx="2046970" cy="84716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테스트</a:t>
          </a:r>
        </a:p>
      </dsp:txBody>
      <dsp:txXfrm>
        <a:off x="8626769" y="24813"/>
        <a:ext cx="1997344" cy="79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2DB27B-88E9-4F54-A9BB-F7EAD9B74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C9CF8C-8CB9-468D-A727-18E5F6417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76FBB-C03F-4044-BC42-E3C11B72ABC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567047-2CC0-4EE5-833F-99F6F68C2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FB4287-C25E-45CB-9F63-0312E8AA64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85051-7DCB-4259-B101-98A3358A8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76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ADDF7-A246-4E7B-B178-EA83110BD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43C92-FDEA-4F6C-9409-92FBA8E23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B091E-CDC2-4D5E-9546-79D99A4D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5EB48-AE9C-412B-A9D9-9D780F25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5E860-9017-4F4C-B606-94EB573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9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5917E-C651-49FF-BFD8-84CDA71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540A5-F5A2-4CD2-8C67-3F9ED71D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DD3B1-E2AF-49D0-9039-EA760A49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8F9A7-AEB3-44EA-AFCA-6767E0A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10FA5-1E2D-4F76-9431-D148E05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2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FF9720-1A9E-421F-A4B7-F681C2BDA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186EC-A951-4601-99B5-7820EFF1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76243-B662-4912-82BF-C738B9D3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41951-6907-418E-BF95-280A9540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CD410-7F13-458C-9BA3-93426478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E534B-A13C-4D7A-B66B-92E7F45C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8030C-2F1A-4537-A6CB-5C3B5671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4F06F-656A-4C6F-874B-28A0F9CA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75FF8-B0FC-42D6-8911-CEEE5B28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F91D11-7E24-4DD1-ACA8-47671CBA867A}"/>
              </a:ext>
            </a:extLst>
          </p:cNvPr>
          <p:cNvSpPr/>
          <p:nvPr userDrawn="1"/>
        </p:nvSpPr>
        <p:spPr>
          <a:xfrm>
            <a:off x="838200" y="1332221"/>
            <a:ext cx="10515600" cy="1383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31225B0D-B409-4974-B327-05731FA9E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2874" y="1475265"/>
            <a:ext cx="9783192" cy="1108137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68154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4FDC4-0E7B-4934-9CD8-ACE9F1DA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2F3FE-CE32-40BB-B862-741A5A5E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6D6BC-CA47-47CF-B5FA-26ABB986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75B-A54B-4745-A9E5-3963963A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FAEBF-F45E-477B-A4EE-6A44E789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6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99F80-5206-4571-B5FD-CAF4975F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8153C-6A15-4DC4-AA0F-3F4CE730E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2DEAD-05EC-49FF-9169-9F183E9E7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DE4C2-D701-4F24-9F4C-B5CE47E1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E1BAE-765F-46A4-91B9-8FAE54FE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4D894-3B5C-478B-B200-686DA8F4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9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5FBA-AE39-41E9-A76C-FD51E046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79F35-E2F5-47A8-8555-43FD1CEE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B69E1-D3B1-4AAA-B0DA-E7211FD9C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8A2B8A-DCC6-4193-BA2D-00F091C40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A84C4-6574-4D86-903B-9AB151DE7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6B7F5-85D2-4DF2-9A94-6BB3F840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B1B72-4F4E-4142-964F-0F4890D7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6548E5-3A70-455F-A633-225DD8D7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1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D1CD3-4F3C-43DA-8DDE-86298158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FB3E90-FC50-4136-BCC8-16AB1815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63F02-7235-449C-A13F-6FA68AF7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73940A6-166C-4C4B-94F1-F7C213E8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425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32B92F-A5F2-48F1-954E-2F0F983C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450D2E-2D4F-4DE9-BB1C-EBEAF08E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B08091-BEF5-46B3-8335-4ACD5649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0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A10A-5A48-4C4F-80A9-A0E58336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116DA-6B1C-4383-A0DE-45E5804D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AA400-0FE7-4A55-800E-B65C8564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C8AA3-694E-4641-97D4-E8A6C590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174E9-A9BB-4C21-8D43-3C8F3673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B374E-BB03-4E2D-9535-2CB628E4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6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14CAD-EC03-435F-B8A2-459B818D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FDEFE-1859-42E6-BDD0-CCC64098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E3C6C6-50CF-4A3A-978D-F958F1DC6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62356-A1D0-4DDA-A8EA-1D566D86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716EC-23AD-4D54-A3C4-5FAA55DE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AF74B-B299-45EC-91A0-C983ECCB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35D34-2673-4757-ADEC-7F28451A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1C0CC-CAE0-49BA-9FFA-F8E4D49B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7E0F4-010B-4C44-A064-BB7537A8B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C9D7-8910-4660-90E0-AFF0DF937066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E8544-7321-4A44-87CB-2F81DE91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F227C-E7F1-4CAD-A0A9-5C94E1FF8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B953-B560-4F66-BE4A-7A94BD3BF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AD8E-F950-4BAE-B8B5-CD23C0BE6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statLCK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9A2CB-74DC-44C7-AC97-7A1532E8B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손찬우</a:t>
            </a:r>
          </a:p>
        </p:txBody>
      </p:sp>
    </p:spTree>
    <p:extLst>
      <p:ext uri="{BB962C8B-B14F-4D97-AF65-F5344CB8AC3E}">
        <p14:creationId xmlns:p14="http://schemas.microsoft.com/office/powerpoint/2010/main" val="413771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721223"/>
            <a:ext cx="996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학사과정에서 배운 데이터 과학을 활용하기 위해</a:t>
            </a:r>
            <a:endParaRPr lang="en-US" altLang="ko-KR" dirty="0"/>
          </a:p>
          <a:p>
            <a:pPr algn="ctr"/>
            <a:r>
              <a:rPr lang="en-US" altLang="ko-KR" dirty="0"/>
              <a:t>E-sport</a:t>
            </a:r>
            <a:r>
              <a:rPr lang="ko-KR" altLang="en-US" dirty="0"/>
              <a:t> 통계 기반의 웹 프로그램을 기획</a:t>
            </a:r>
          </a:p>
        </p:txBody>
      </p:sp>
      <p:pic>
        <p:nvPicPr>
          <p:cNvPr id="1026" name="Picture 2" descr="How to choose between R and Python for careers in data science |  WorkingNation">
            <a:extLst>
              <a:ext uri="{FF2B5EF4-FFF2-40B4-BE49-F238E27FC236}">
                <a16:creationId xmlns:a16="http://schemas.microsoft.com/office/drawing/2014/main" id="{06F907C5-D673-4208-AA7A-8F0DDEBD6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5572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T vs. GRF - Game 1 | Finals | LCK Summer Playoffs | kt Rolster vs. Griffin  (2018) - YouTube">
            <a:extLst>
              <a:ext uri="{FF2B5EF4-FFF2-40B4-BE49-F238E27FC236}">
                <a16:creationId xmlns:a16="http://schemas.microsoft.com/office/drawing/2014/main" id="{CF5BC015-C6BA-4458-A502-A3275802C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358557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Make a Website with Javascript, HTML and CSS - Skywell Software">
            <a:extLst>
              <a:ext uri="{FF2B5EF4-FFF2-40B4-BE49-F238E27FC236}">
                <a16:creationId xmlns:a16="http://schemas.microsoft.com/office/drawing/2014/main" id="{314E447F-2773-421B-B442-2FE4D4D0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350937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381525-261C-46E3-92D7-F66C1E3E56D1}"/>
              </a:ext>
            </a:extLst>
          </p:cNvPr>
          <p:cNvSpPr txBox="1"/>
          <p:nvPr/>
        </p:nvSpPr>
        <p:spPr>
          <a:xfrm>
            <a:off x="1446005" y="5303092"/>
            <a:ext cx="165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수집</a:t>
            </a:r>
            <a:endParaRPr lang="en-US" altLang="ko-KR" dirty="0"/>
          </a:p>
          <a:p>
            <a:pPr algn="ctr"/>
            <a:r>
              <a:rPr lang="ko-KR" altLang="en-US" dirty="0"/>
              <a:t>데이터 분석</a:t>
            </a:r>
            <a:endParaRPr lang="en-US" altLang="ko-KR" dirty="0"/>
          </a:p>
          <a:p>
            <a:pPr algn="ctr"/>
            <a:r>
              <a:rPr lang="ko-KR" altLang="en-US" dirty="0"/>
              <a:t>모델 평가</a:t>
            </a:r>
            <a:endParaRPr lang="en-US" altLang="ko-KR" dirty="0"/>
          </a:p>
          <a:p>
            <a:pPr algn="ctr"/>
            <a:r>
              <a:rPr lang="ko-KR" altLang="en-US" dirty="0"/>
              <a:t>데이터 시각화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DD72A-70F7-4B90-960F-46DC844F3BC6}"/>
              </a:ext>
            </a:extLst>
          </p:cNvPr>
          <p:cNvSpPr txBox="1"/>
          <p:nvPr/>
        </p:nvSpPr>
        <p:spPr>
          <a:xfrm>
            <a:off x="9426541" y="5303092"/>
            <a:ext cx="95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웹 개발</a:t>
            </a:r>
            <a:endParaRPr lang="en-US" altLang="ko-KR" dirty="0"/>
          </a:p>
          <a:p>
            <a:pPr algn="ctr"/>
            <a:r>
              <a:rPr lang="en-US" altLang="ko-KR" dirty="0" err="1"/>
              <a:t>Jsp</a:t>
            </a:r>
            <a:endParaRPr lang="en-US" altLang="ko-KR" dirty="0"/>
          </a:p>
          <a:p>
            <a:pPr algn="ctr"/>
            <a:r>
              <a:rPr lang="en-US" altLang="ko-KR" dirty="0"/>
              <a:t>Spring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D78B4-13E8-474D-B023-BC1E56627988}"/>
              </a:ext>
            </a:extLst>
          </p:cNvPr>
          <p:cNvSpPr txBox="1"/>
          <p:nvPr/>
        </p:nvSpPr>
        <p:spPr>
          <a:xfrm>
            <a:off x="5385708" y="53954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게임 데이터</a:t>
            </a:r>
            <a:endParaRPr lang="en-US" altLang="ko-KR" dirty="0"/>
          </a:p>
        </p:txBody>
      </p:sp>
      <p:sp>
        <p:nvSpPr>
          <p:cNvPr id="14" name="십자형 13">
            <a:extLst>
              <a:ext uri="{FF2B5EF4-FFF2-40B4-BE49-F238E27FC236}">
                <a16:creationId xmlns:a16="http://schemas.microsoft.com/office/drawing/2014/main" id="{65016B30-A9CE-40BF-96EC-CDDFE3A0D97D}"/>
              </a:ext>
            </a:extLst>
          </p:cNvPr>
          <p:cNvSpPr/>
          <p:nvPr/>
        </p:nvSpPr>
        <p:spPr>
          <a:xfrm>
            <a:off x="3830733" y="4198519"/>
            <a:ext cx="535080" cy="543376"/>
          </a:xfrm>
          <a:prstGeom prst="plus">
            <a:avLst>
              <a:gd name="adj" fmla="val 39286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3A134F0D-B9B6-4F1F-BA08-21D034518C5E}"/>
              </a:ext>
            </a:extLst>
          </p:cNvPr>
          <p:cNvSpPr/>
          <p:nvPr/>
        </p:nvSpPr>
        <p:spPr>
          <a:xfrm>
            <a:off x="7888940" y="4198519"/>
            <a:ext cx="535080" cy="543376"/>
          </a:xfrm>
          <a:prstGeom prst="plus">
            <a:avLst>
              <a:gd name="adj" fmla="val 39286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07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603416"/>
            <a:ext cx="9968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야구 같은 타 스포츠에선</a:t>
            </a:r>
            <a:r>
              <a:rPr lang="en-US" altLang="ko-KR" dirty="0"/>
              <a:t>,</a:t>
            </a:r>
            <a:r>
              <a:rPr lang="ko-KR" altLang="en-US" dirty="0"/>
              <a:t> 구단 운영과 성적에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결정적 영향을 미칠 수 있는</a:t>
            </a:r>
            <a:r>
              <a:rPr lang="en-US" altLang="ko-KR" dirty="0"/>
              <a:t> </a:t>
            </a:r>
            <a:r>
              <a:rPr lang="ko-KR" altLang="en-US" dirty="0"/>
              <a:t>데이터 기반의 의사결정을 이미 실행하고 있으며</a:t>
            </a:r>
            <a:endParaRPr lang="en-US" altLang="ko-KR" dirty="0"/>
          </a:p>
          <a:p>
            <a:pPr algn="ctr"/>
            <a:r>
              <a:rPr lang="ko-KR" altLang="en-US" dirty="0"/>
              <a:t>최근</a:t>
            </a:r>
            <a:r>
              <a:rPr lang="en-US" altLang="ko-KR" dirty="0"/>
              <a:t>, E-sports</a:t>
            </a:r>
            <a:r>
              <a:rPr lang="ko-KR" altLang="en-US" dirty="0"/>
              <a:t>에도 데이터 기반 의사결정에 적극적으로 투자하고 있다</a:t>
            </a:r>
            <a:r>
              <a:rPr lang="en-US" altLang="ko-KR" dirty="0"/>
              <a:t>.</a:t>
            </a:r>
          </a:p>
        </p:txBody>
      </p:sp>
      <p:pic>
        <p:nvPicPr>
          <p:cNvPr id="2052" name="Picture 4" descr="야구, 빅데이터와 결합하다…청년창조발전소 꿈터플러스 입주기업 '스포지지' &lt; 국내뉴스 &lt; 종합 &lt; 기사본문 - 이코노믹리뷰">
            <a:extLst>
              <a:ext uri="{FF2B5EF4-FFF2-40B4-BE49-F238E27FC236}">
                <a16:creationId xmlns:a16="http://schemas.microsoft.com/office/drawing/2014/main" id="{D7ADC60C-23EA-48CB-8610-636C38D63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40" y="3109230"/>
            <a:ext cx="3648075" cy="313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B2C995-5421-485D-9343-7F77F73F9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997560"/>
            <a:ext cx="5486400" cy="868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E1EE9A-6CED-45AD-A87D-EFA6AFE31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262" y="3429000"/>
            <a:ext cx="5258276" cy="10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702028"/>
            <a:ext cx="996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해당 프로젝트는 데이터 기반의 의사결정을 필요로 하는 사람에게</a:t>
            </a:r>
            <a:endParaRPr lang="en-US" altLang="ko-KR" dirty="0"/>
          </a:p>
          <a:p>
            <a:pPr algn="ctr"/>
            <a:r>
              <a:rPr lang="ko-KR" altLang="en-US" dirty="0"/>
              <a:t>다양한 반응 및 풍부한 시각화 툴을 제공을 목표  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CC61A6A-15FA-4B24-AB29-196D2C802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9" y="2948337"/>
            <a:ext cx="7581900" cy="35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5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60CF-348E-406C-ABEE-DB2D17FCFC2F}"/>
              </a:ext>
            </a:extLst>
          </p:cNvPr>
          <p:cNvSpPr txBox="1"/>
          <p:nvPr/>
        </p:nvSpPr>
        <p:spPr>
          <a:xfrm>
            <a:off x="1111623" y="1702028"/>
            <a:ext cx="996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해당 프로젝트는 하나의 </a:t>
            </a:r>
            <a:r>
              <a:rPr lang="en-US" altLang="ko-KR" dirty="0"/>
              <a:t>CSS</a:t>
            </a:r>
            <a:r>
              <a:rPr lang="ko-KR" altLang="en-US" dirty="0"/>
              <a:t>로 다양한 기기에서 작동하는 부트스트랩 및 </a:t>
            </a:r>
            <a:endParaRPr lang="en-US" altLang="ko-KR" dirty="0"/>
          </a:p>
          <a:p>
            <a:pPr algn="ctr"/>
            <a:r>
              <a:rPr lang="ko-KR" altLang="en-US" dirty="0" err="1"/>
              <a:t>웹브라우저에</a:t>
            </a:r>
            <a:r>
              <a:rPr lang="ko-KR" altLang="en-US" dirty="0"/>
              <a:t> </a:t>
            </a:r>
            <a:r>
              <a:rPr lang="ko-KR" altLang="en-US" dirty="0" err="1"/>
              <a:t>인터렉티브한</a:t>
            </a:r>
            <a:r>
              <a:rPr lang="ko-KR" altLang="en-US" dirty="0"/>
              <a:t> 정보시각화를 구현하기 위해 </a:t>
            </a:r>
            <a:r>
              <a:rPr lang="en-US" altLang="ko-KR" dirty="0"/>
              <a:t>d3.js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pic>
        <p:nvPicPr>
          <p:cNvPr id="3074" name="Picture 2" descr="마케터의 HTML/CSS 공부 : Bootstrap '부트스트랩' 시작하기 - Have been Marketing">
            <a:extLst>
              <a:ext uri="{FF2B5EF4-FFF2-40B4-BE49-F238E27FC236}">
                <a16:creationId xmlns:a16="http://schemas.microsoft.com/office/drawing/2014/main" id="{688F7E06-F67D-47B7-92C2-7A029728B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84" y="354333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3js Reviews 2021: Details, Pricing, &amp; Features | G2">
            <a:extLst>
              <a:ext uri="{FF2B5EF4-FFF2-40B4-BE49-F238E27FC236}">
                <a16:creationId xmlns:a16="http://schemas.microsoft.com/office/drawing/2014/main" id="{3EB609FB-C89B-483C-9172-5C007C212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543331"/>
            <a:ext cx="3600450" cy="189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0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C00D9-ADC3-42FE-9F7B-9C15DBC44917}"/>
              </a:ext>
            </a:extLst>
          </p:cNvPr>
          <p:cNvSpPr txBox="1"/>
          <p:nvPr/>
        </p:nvSpPr>
        <p:spPr>
          <a:xfrm>
            <a:off x="1111622" y="1832478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초기 </a:t>
            </a:r>
            <a:r>
              <a:rPr lang="ko-KR" altLang="en-US" dirty="0" err="1"/>
              <a:t>사이트맵은</a:t>
            </a:r>
            <a:r>
              <a:rPr lang="ko-KR" altLang="en-US" dirty="0"/>
              <a:t> 다음과 같다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7042193C-AC6A-4473-A436-4273F4476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85078"/>
              </p:ext>
            </p:extLst>
          </p:nvPr>
        </p:nvGraphicFramePr>
        <p:xfrm>
          <a:off x="-337671" y="3013356"/>
          <a:ext cx="103378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32CB7F-4A56-44FA-8689-94648CD863BF}"/>
              </a:ext>
            </a:extLst>
          </p:cNvPr>
          <p:cNvSpPr/>
          <p:nvPr/>
        </p:nvSpPr>
        <p:spPr>
          <a:xfrm>
            <a:off x="9377082" y="3650876"/>
            <a:ext cx="1246094" cy="443753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데이터 과학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B3072B-0B86-428E-85E1-B35A9079E3B1}"/>
              </a:ext>
            </a:extLst>
          </p:cNvPr>
          <p:cNvSpPr/>
          <p:nvPr/>
        </p:nvSpPr>
        <p:spPr>
          <a:xfrm>
            <a:off x="9377082" y="4732149"/>
            <a:ext cx="1246094" cy="4437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prstClr val="black">
                <a:shade val="8000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웹</a:t>
            </a:r>
          </a:p>
        </p:txBody>
      </p:sp>
    </p:spTree>
    <p:extLst>
      <p:ext uri="{BB962C8B-B14F-4D97-AF65-F5344CB8AC3E}">
        <p14:creationId xmlns:p14="http://schemas.microsoft.com/office/powerpoint/2010/main" val="355896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요구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C00D9-ADC3-42FE-9F7B-9C15DBC44917}"/>
              </a:ext>
            </a:extLst>
          </p:cNvPr>
          <p:cNvSpPr txBox="1"/>
          <p:nvPr/>
        </p:nvSpPr>
        <p:spPr>
          <a:xfrm>
            <a:off x="1111623" y="1807218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과학 및 웹 개발을 별개로 요구 분석</a:t>
            </a:r>
            <a:endParaRPr lang="en-US" altLang="ko-KR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A594711F-DEEA-4824-A7E5-CC5176213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985854"/>
              </p:ext>
            </p:extLst>
          </p:nvPr>
        </p:nvGraphicFramePr>
        <p:xfrm>
          <a:off x="769195" y="3348779"/>
          <a:ext cx="10653608" cy="84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832CC674-743B-4102-AEA5-9D4667C31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559845"/>
              </p:ext>
            </p:extLst>
          </p:nvPr>
        </p:nvGraphicFramePr>
        <p:xfrm>
          <a:off x="769195" y="4774167"/>
          <a:ext cx="10653608" cy="84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512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E5312-23D3-4722-8DAC-C120F51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요구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C00D9-ADC3-42FE-9F7B-9C15DBC44917}"/>
              </a:ext>
            </a:extLst>
          </p:cNvPr>
          <p:cNvSpPr txBox="1"/>
          <p:nvPr/>
        </p:nvSpPr>
        <p:spPr>
          <a:xfrm>
            <a:off x="1111623" y="1807218"/>
            <a:ext cx="99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과학 및 웹 개발을 별개로 요구 분석</a:t>
            </a:r>
            <a:endParaRPr lang="en-US" altLang="ko-KR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A594711F-DEEA-4824-A7E5-CC5176213CCB}"/>
              </a:ext>
            </a:extLst>
          </p:cNvPr>
          <p:cNvGraphicFramePr/>
          <p:nvPr/>
        </p:nvGraphicFramePr>
        <p:xfrm>
          <a:off x="769195" y="3348779"/>
          <a:ext cx="10653608" cy="84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832CC674-743B-4102-AEA5-9D4667C31409}"/>
              </a:ext>
            </a:extLst>
          </p:cNvPr>
          <p:cNvGraphicFramePr/>
          <p:nvPr/>
        </p:nvGraphicFramePr>
        <p:xfrm>
          <a:off x="769195" y="4774167"/>
          <a:ext cx="10653608" cy="84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12D259E1-32D1-4D1C-809B-C31535D9E473}"/>
              </a:ext>
            </a:extLst>
          </p:cNvPr>
          <p:cNvSpPr/>
          <p:nvPr/>
        </p:nvSpPr>
        <p:spPr>
          <a:xfrm>
            <a:off x="4769224" y="3272809"/>
            <a:ext cx="788894" cy="9991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A70464D1-40A6-4C35-82C9-3D2276ECBF4C}"/>
              </a:ext>
            </a:extLst>
          </p:cNvPr>
          <p:cNvSpPr/>
          <p:nvPr/>
        </p:nvSpPr>
        <p:spPr>
          <a:xfrm>
            <a:off x="6633884" y="3271144"/>
            <a:ext cx="788894" cy="9991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B26BAE9D-1FC7-441B-8678-4B9419808885}"/>
              </a:ext>
            </a:extLst>
          </p:cNvPr>
          <p:cNvSpPr/>
          <p:nvPr/>
        </p:nvSpPr>
        <p:spPr>
          <a:xfrm>
            <a:off x="8498544" y="3271144"/>
            <a:ext cx="788894" cy="99910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0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E1D09-9D17-488F-B9AD-34EF9E2B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불안요소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02A21-A931-497F-880A-C7BC0F62E806}"/>
              </a:ext>
            </a:extLst>
          </p:cNvPr>
          <p:cNvSpPr txBox="1"/>
          <p:nvPr/>
        </p:nvSpPr>
        <p:spPr>
          <a:xfrm>
            <a:off x="3778699" y="2447365"/>
            <a:ext cx="46346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불확실한 </a:t>
            </a:r>
            <a:r>
              <a:rPr lang="ko-KR" altLang="en-US" dirty="0" err="1"/>
              <a:t>라이엇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크롤링의</a:t>
            </a:r>
            <a:r>
              <a:rPr lang="ko-KR" altLang="en-US" dirty="0"/>
              <a:t> 한계 </a:t>
            </a:r>
            <a:r>
              <a:rPr lang="en-US" altLang="ko-KR" dirty="0"/>
              <a:t>(</a:t>
            </a:r>
            <a:r>
              <a:rPr lang="ko-KR" altLang="en-US" dirty="0"/>
              <a:t>번거로운 작업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프로리그 데이터 비공개화 </a:t>
            </a:r>
            <a:r>
              <a:rPr lang="en-US" altLang="ko-KR" dirty="0"/>
              <a:t>(</a:t>
            </a:r>
            <a:r>
              <a:rPr lang="ko-KR" altLang="en-US" dirty="0" err="1"/>
              <a:t>카더라</a:t>
            </a:r>
            <a:r>
              <a:rPr lang="ko-KR" altLang="en-US" dirty="0"/>
              <a:t> 통신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불확실한 타겟 니즈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410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195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statLCK</vt:lpstr>
      <vt:lpstr>개요</vt:lpstr>
      <vt:lpstr>개요</vt:lpstr>
      <vt:lpstr>개요</vt:lpstr>
      <vt:lpstr>개요</vt:lpstr>
      <vt:lpstr>요구사항</vt:lpstr>
      <vt:lpstr>요구 분석</vt:lpstr>
      <vt:lpstr>요구 분석</vt:lpstr>
      <vt:lpstr>불안요소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손찬우</dc:creator>
  <cp:lastModifiedBy>손찬우</cp:lastModifiedBy>
  <cp:revision>51</cp:revision>
  <dcterms:created xsi:type="dcterms:W3CDTF">2021-04-26T01:41:52Z</dcterms:created>
  <dcterms:modified xsi:type="dcterms:W3CDTF">2021-05-11T04:06:30Z</dcterms:modified>
</cp:coreProperties>
</file>