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4" r:id="rId3"/>
    <p:sldId id="270" r:id="rId4"/>
    <p:sldId id="280" r:id="rId5"/>
    <p:sldId id="288" r:id="rId6"/>
    <p:sldId id="289" r:id="rId7"/>
    <p:sldId id="291" r:id="rId8"/>
    <p:sldId id="290" r:id="rId9"/>
    <p:sldId id="293" r:id="rId10"/>
    <p:sldId id="294" r:id="rId11"/>
    <p:sldId id="295" r:id="rId12"/>
    <p:sldId id="296" r:id="rId13"/>
    <p:sldId id="298" r:id="rId14"/>
    <p:sldId id="297" r:id="rId15"/>
    <p:sldId id="262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C11ED-1341-43FD-86B1-A499EC344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797249D-2BD6-410E-A7C6-3816DF34AB08}">
      <dgm:prSet phldrT="[텍스트]"/>
      <dgm:spPr/>
      <dgm:t>
        <a:bodyPr/>
        <a:lstStyle/>
        <a:p>
          <a:pPr latinLnBrk="1"/>
          <a:r>
            <a:rPr lang="en-US" altLang="ko-KR" dirty="0" err="1"/>
            <a:t>statLOL</a:t>
          </a:r>
          <a:endParaRPr lang="ko-KR" altLang="en-US" dirty="0"/>
        </a:p>
      </dgm:t>
    </dgm:pt>
    <dgm:pt modelId="{48145FB9-843B-49A1-A993-7C37BAF54EBB}" type="par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0807E225-53C2-4EC4-9754-91B0425B5D91}" type="sib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352C8AE8-5A88-486E-A7C4-18B0801D2AEB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Riot API</a:t>
          </a:r>
          <a:endParaRPr lang="ko-KR" altLang="en-US" dirty="0"/>
        </a:p>
      </dgm:t>
    </dgm:pt>
    <dgm:pt modelId="{5B93B9C3-A0D0-4CD3-8420-DCF39B508F2D}" type="par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DED4FD6A-72DD-417C-883F-D8D12E4CA3AB}" type="sib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F69239DA-CCE8-401F-9DE1-AE98A9DA23F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gm:t>
    </dgm:pt>
    <dgm:pt modelId="{47B44BC6-EB93-480B-B514-635F979FFE13}" type="par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B108F6D6-935F-4E58-80B1-842C88AB7CD1}" type="sib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DB98F259-1C70-4E4B-A05D-9A242C46170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1C49C089-4763-4611-B814-A085B65CA179}" type="par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37EE878C-D391-4ADD-9C67-548AF5DFA313}" type="sib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D2FD1C1B-C442-40DC-9E29-9946210DD9F8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자체 웹 </a:t>
          </a:r>
          <a:r>
            <a:rPr lang="en-US" altLang="ko-KR" dirty="0"/>
            <a:t>form</a:t>
          </a:r>
          <a:endParaRPr lang="ko-KR" altLang="en-US" dirty="0"/>
        </a:p>
      </dgm:t>
    </dgm:pt>
    <dgm:pt modelId="{7444D8E3-B328-45E5-BF0B-6A50D4A3BBA4}" type="par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47A66C43-4483-4A5C-94AB-38F90F479861}" type="sib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B8FDA716-A2EC-4FDF-AB6E-FBB991359293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16A7DEEC-7F20-4C58-BB4F-931974FDE27A}" type="par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D62697FA-75D6-4C56-B445-CBF9D3D7374C}" type="sib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3AF0B6B1-9490-4EA3-9C36-9DEAA02D01C1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A2E69997-A35C-49D6-A44C-102A47B3767D}" type="par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FC34B93B-2651-46A7-A401-D08E2129C0FD}" type="sib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85211139-7995-48D1-9CBB-CBAEAD6A5156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62D5E11-C11C-498A-AE31-18175A0D2C5C}" type="par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C051B0A-D301-4914-892C-D0FF4B26A93A}" type="sib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5421E62-764A-449A-A7E4-67BE008B71D5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7D1A556E-6526-4966-8DCB-5F89CBAC32BB}" type="par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8CFAE0B1-6466-4A18-AEBC-FE80F2DF163C}" type="sib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E357DED4-22D1-4D2B-803E-D9DF3150DC9A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6BDA98A5-8786-4AAB-989B-647D06AE183D}" type="par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BCA9A108-A7E9-437D-97B6-19D80F67CD13}" type="sib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953E83D3-F137-41D0-B482-37E3E3E9DD57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4544307E-A341-4B57-A2E9-0E8252C4E047}" type="par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16509BB4-962D-428C-A6E1-A93C7F0D8A26}" type="sib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4A8F812B-2F43-4F22-9E52-2A68FEDB6F12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0743BE8-8C22-4BCC-9845-3F74BA28B4B3}" type="par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0404FA41-211E-425B-8DD4-4933C078B048}" type="sib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A3E1B687-F9A2-452A-B584-C08321CA4DFB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A6B57137-FEDA-4D22-82AA-8D7864386A77}" type="par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4A29BB04-2DB4-4718-8D6E-00F2CBF85014}" type="sib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B497A3C3-7B0A-4C02-9EB1-643579D16189}" type="pres">
      <dgm:prSet presAssocID="{213C11ED-1341-43FD-86B1-A499EC344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17D7DB-F999-4B02-8C33-723CC16EF6C0}" type="pres">
      <dgm:prSet presAssocID="{E797249D-2BD6-410E-A7C6-3816DF34AB08}" presName="root1" presStyleCnt="0"/>
      <dgm:spPr/>
    </dgm:pt>
    <dgm:pt modelId="{2628369E-66C7-4FB5-B456-E99621747C5B}" type="pres">
      <dgm:prSet presAssocID="{E797249D-2BD6-410E-A7C6-3816DF34AB08}" presName="LevelOneTextNode" presStyleLbl="node0" presStyleIdx="0" presStyleCnt="1">
        <dgm:presLayoutVars>
          <dgm:chPref val="3"/>
        </dgm:presLayoutVars>
      </dgm:prSet>
      <dgm:spPr/>
    </dgm:pt>
    <dgm:pt modelId="{DCAFE29C-708B-4B4E-9102-6D464A777BB0}" type="pres">
      <dgm:prSet presAssocID="{E797249D-2BD6-410E-A7C6-3816DF34AB08}" presName="level2hierChild" presStyleCnt="0"/>
      <dgm:spPr/>
    </dgm:pt>
    <dgm:pt modelId="{31352B76-9E49-4FEF-B8DB-2AF4DC00AF6E}" type="pres">
      <dgm:prSet presAssocID="{5B93B9C3-A0D0-4CD3-8420-DCF39B508F2D}" presName="conn2-1" presStyleLbl="parChTrans1D2" presStyleIdx="0" presStyleCnt="2"/>
      <dgm:spPr/>
    </dgm:pt>
    <dgm:pt modelId="{8EF96B54-AB68-4EC2-A624-91B3FED9A00C}" type="pres">
      <dgm:prSet presAssocID="{5B93B9C3-A0D0-4CD3-8420-DCF39B508F2D}" presName="connTx" presStyleLbl="parChTrans1D2" presStyleIdx="0" presStyleCnt="2"/>
      <dgm:spPr/>
    </dgm:pt>
    <dgm:pt modelId="{FC2BF83F-DD7C-4B65-9510-26466EAE2CB4}" type="pres">
      <dgm:prSet presAssocID="{352C8AE8-5A88-486E-A7C4-18B0801D2AEB}" presName="root2" presStyleCnt="0"/>
      <dgm:spPr/>
    </dgm:pt>
    <dgm:pt modelId="{121F45A0-EE84-4051-9B07-DF4C2C79C7E6}" type="pres">
      <dgm:prSet presAssocID="{352C8AE8-5A88-486E-A7C4-18B0801D2AEB}" presName="LevelTwoTextNode" presStyleLbl="node2" presStyleIdx="0" presStyleCnt="2">
        <dgm:presLayoutVars>
          <dgm:chPref val="3"/>
        </dgm:presLayoutVars>
      </dgm:prSet>
      <dgm:spPr/>
    </dgm:pt>
    <dgm:pt modelId="{92AEF476-FFB0-4497-B933-EA35925ED8D0}" type="pres">
      <dgm:prSet presAssocID="{352C8AE8-5A88-486E-A7C4-18B0801D2AEB}" presName="level3hierChild" presStyleCnt="0"/>
      <dgm:spPr/>
    </dgm:pt>
    <dgm:pt modelId="{153C5BF2-35BE-492C-A193-ED8020DEC843}" type="pres">
      <dgm:prSet presAssocID="{47B44BC6-EB93-480B-B514-635F979FFE13}" presName="conn2-1" presStyleLbl="parChTrans1D3" presStyleIdx="0" presStyleCnt="4"/>
      <dgm:spPr/>
    </dgm:pt>
    <dgm:pt modelId="{A198D296-3C15-44EB-AB1D-C0DAA5C717F9}" type="pres">
      <dgm:prSet presAssocID="{47B44BC6-EB93-480B-B514-635F979FFE13}" presName="connTx" presStyleLbl="parChTrans1D3" presStyleIdx="0" presStyleCnt="4"/>
      <dgm:spPr/>
    </dgm:pt>
    <dgm:pt modelId="{F5129C7F-4A8B-4BF8-8963-696EA222B785}" type="pres">
      <dgm:prSet presAssocID="{F69239DA-CCE8-401F-9DE1-AE98A9DA23F3}" presName="root2" presStyleCnt="0"/>
      <dgm:spPr/>
    </dgm:pt>
    <dgm:pt modelId="{C29BE3A6-A677-4334-836B-54EEF00A5AFD}" type="pres">
      <dgm:prSet presAssocID="{F69239DA-CCE8-401F-9DE1-AE98A9DA23F3}" presName="LevelTwoTextNode" presStyleLbl="node3" presStyleIdx="0" presStyleCnt="4">
        <dgm:presLayoutVars>
          <dgm:chPref val="3"/>
        </dgm:presLayoutVars>
      </dgm:prSet>
      <dgm:spPr>
        <a:xfrm>
          <a:off x="6264274" y="661"/>
          <a:ext cx="1217083" cy="608541"/>
        </a:xfrm>
        <a:prstGeom prst="roundRect">
          <a:avLst>
            <a:gd name="adj" fmla="val 10000"/>
          </a:avLst>
        </a:prstGeom>
      </dgm:spPr>
    </dgm:pt>
    <dgm:pt modelId="{85F8BF88-2994-4810-A72B-B945ACFFF8FE}" type="pres">
      <dgm:prSet presAssocID="{F69239DA-CCE8-401F-9DE1-AE98A9DA23F3}" presName="level3hierChild" presStyleCnt="0"/>
      <dgm:spPr/>
    </dgm:pt>
    <dgm:pt modelId="{9D20572A-ED40-448E-A403-B396ACA5B224}" type="pres">
      <dgm:prSet presAssocID="{1C49C089-4763-4611-B814-A085B65CA179}" presName="conn2-1" presStyleLbl="parChTrans1D4" presStyleIdx="0" presStyleCnt="6"/>
      <dgm:spPr/>
    </dgm:pt>
    <dgm:pt modelId="{0E2E4540-7CC1-4E59-B32C-C31A163B5F64}" type="pres">
      <dgm:prSet presAssocID="{1C49C089-4763-4611-B814-A085B65CA179}" presName="connTx" presStyleLbl="parChTrans1D4" presStyleIdx="0" presStyleCnt="6"/>
      <dgm:spPr/>
    </dgm:pt>
    <dgm:pt modelId="{A95DC305-8920-45F0-83C2-D2D7FD1853A9}" type="pres">
      <dgm:prSet presAssocID="{DB98F259-1C70-4E4B-A05D-9A242C461700}" presName="root2" presStyleCnt="0"/>
      <dgm:spPr/>
    </dgm:pt>
    <dgm:pt modelId="{D52D6CB3-9BA3-4D6C-B2D9-FEB5271A8587}" type="pres">
      <dgm:prSet presAssocID="{DB98F259-1C70-4E4B-A05D-9A242C461700}" presName="LevelTwoTextNode" presStyleLbl="node4" presStyleIdx="0" presStyleCnt="6">
        <dgm:presLayoutVars>
          <dgm:chPref val="3"/>
        </dgm:presLayoutVars>
      </dgm:prSet>
      <dgm:spPr>
        <a:xfrm>
          <a:off x="6264274" y="700484"/>
          <a:ext cx="1217083" cy="608541"/>
        </a:xfrm>
        <a:prstGeom prst="roundRect">
          <a:avLst>
            <a:gd name="adj" fmla="val 10000"/>
          </a:avLst>
        </a:prstGeom>
      </dgm:spPr>
    </dgm:pt>
    <dgm:pt modelId="{483D819D-B9B7-447D-AD46-6EE3967DA6F4}" type="pres">
      <dgm:prSet presAssocID="{DB98F259-1C70-4E4B-A05D-9A242C461700}" presName="level3hierChild" presStyleCnt="0"/>
      <dgm:spPr/>
    </dgm:pt>
    <dgm:pt modelId="{681E0EDF-E094-4511-A570-77765FD35484}" type="pres">
      <dgm:prSet presAssocID="{7D1A556E-6526-4966-8DCB-5F89CBAC32BB}" presName="conn2-1" presStyleLbl="parChTrans1D4" presStyleIdx="1" presStyleCnt="6"/>
      <dgm:spPr/>
    </dgm:pt>
    <dgm:pt modelId="{D1A78CDA-25EC-4333-BF05-EC97A12B8BC3}" type="pres">
      <dgm:prSet presAssocID="{7D1A556E-6526-4966-8DCB-5F89CBAC32BB}" presName="connTx" presStyleLbl="parChTrans1D4" presStyleIdx="1" presStyleCnt="6"/>
      <dgm:spPr/>
    </dgm:pt>
    <dgm:pt modelId="{A204C010-5729-49BA-9C8D-3E6D0412ED26}" type="pres">
      <dgm:prSet presAssocID="{B5421E62-764A-449A-A7E4-67BE008B71D5}" presName="root2" presStyleCnt="0"/>
      <dgm:spPr/>
    </dgm:pt>
    <dgm:pt modelId="{BF5B7E7C-509D-4141-8028-C7FB8D6BFF11}" type="pres">
      <dgm:prSet presAssocID="{B5421E62-764A-449A-A7E4-67BE008B71D5}" presName="LevelTwoTextNode" presStyleLbl="node4" presStyleIdx="1" presStyleCnt="6">
        <dgm:presLayoutVars>
          <dgm:chPref val="3"/>
        </dgm:presLayoutVars>
      </dgm:prSet>
      <dgm:spPr/>
    </dgm:pt>
    <dgm:pt modelId="{6FB4F5B3-298E-4F8C-80D9-883F4BC79C39}" type="pres">
      <dgm:prSet presAssocID="{B5421E62-764A-449A-A7E4-67BE008B71D5}" presName="level3hierChild" presStyleCnt="0"/>
      <dgm:spPr/>
    </dgm:pt>
    <dgm:pt modelId="{2AED42EA-4308-469F-AED4-88ABA3F5BA80}" type="pres">
      <dgm:prSet presAssocID="{6BDA98A5-8786-4AAB-989B-647D06AE183D}" presName="conn2-1" presStyleLbl="parChTrans1D4" presStyleIdx="2" presStyleCnt="6"/>
      <dgm:spPr/>
    </dgm:pt>
    <dgm:pt modelId="{D28A7364-1469-4D95-BFE0-4D9F03517F7C}" type="pres">
      <dgm:prSet presAssocID="{6BDA98A5-8786-4AAB-989B-647D06AE183D}" presName="connTx" presStyleLbl="parChTrans1D4" presStyleIdx="2" presStyleCnt="6"/>
      <dgm:spPr/>
    </dgm:pt>
    <dgm:pt modelId="{79010373-A1E9-4C50-B060-1BDB95E861A8}" type="pres">
      <dgm:prSet presAssocID="{E357DED4-22D1-4D2B-803E-D9DF3150DC9A}" presName="root2" presStyleCnt="0"/>
      <dgm:spPr/>
    </dgm:pt>
    <dgm:pt modelId="{998DC925-4A8E-4EF8-9C80-C4A13DA196D3}" type="pres">
      <dgm:prSet presAssocID="{E357DED4-22D1-4D2B-803E-D9DF3150DC9A}" presName="LevelTwoTextNode" presStyleLbl="node4" presStyleIdx="2" presStyleCnt="6">
        <dgm:presLayoutVars>
          <dgm:chPref val="3"/>
        </dgm:presLayoutVars>
      </dgm:prSet>
      <dgm:spPr/>
    </dgm:pt>
    <dgm:pt modelId="{818BD892-4D16-49CC-A643-0C96F788D2C7}" type="pres">
      <dgm:prSet presAssocID="{E357DED4-22D1-4D2B-803E-D9DF3150DC9A}" presName="level3hierChild" presStyleCnt="0"/>
      <dgm:spPr/>
    </dgm:pt>
    <dgm:pt modelId="{F44B0556-5309-4A4D-B499-716FE1E960E6}" type="pres">
      <dgm:prSet presAssocID="{4544307E-A341-4B57-A2E9-0E8252C4E047}" presName="conn2-1" presStyleLbl="parChTrans1D4" presStyleIdx="3" presStyleCnt="6"/>
      <dgm:spPr/>
    </dgm:pt>
    <dgm:pt modelId="{37C29FC9-484C-45C1-B09A-C4AED227CEB9}" type="pres">
      <dgm:prSet presAssocID="{4544307E-A341-4B57-A2E9-0E8252C4E047}" presName="connTx" presStyleLbl="parChTrans1D4" presStyleIdx="3" presStyleCnt="6"/>
      <dgm:spPr/>
    </dgm:pt>
    <dgm:pt modelId="{A6F15B80-2185-4E2A-B22D-34A8FB3982FB}" type="pres">
      <dgm:prSet presAssocID="{953E83D3-F137-41D0-B482-37E3E3E9DD57}" presName="root2" presStyleCnt="0"/>
      <dgm:spPr/>
    </dgm:pt>
    <dgm:pt modelId="{1D1FF1AE-39BB-47D0-B7E3-BD6CC8D5B7B5}" type="pres">
      <dgm:prSet presAssocID="{953E83D3-F137-41D0-B482-37E3E3E9DD57}" presName="LevelTwoTextNode" presStyleLbl="node4" presStyleIdx="3" presStyleCnt="6">
        <dgm:presLayoutVars>
          <dgm:chPref val="3"/>
        </dgm:presLayoutVars>
      </dgm:prSet>
      <dgm:spPr/>
    </dgm:pt>
    <dgm:pt modelId="{40666258-E0E1-4F5A-99ED-14FDB2F3022F}" type="pres">
      <dgm:prSet presAssocID="{953E83D3-F137-41D0-B482-37E3E3E9DD57}" presName="level3hierChild" presStyleCnt="0"/>
      <dgm:spPr/>
    </dgm:pt>
    <dgm:pt modelId="{086CF4D4-7D8A-40AC-9BCC-7CED604655F2}" type="pres">
      <dgm:prSet presAssocID="{A2E69997-A35C-49D6-A44C-102A47B3767D}" presName="conn2-1" presStyleLbl="parChTrans1D4" presStyleIdx="4" presStyleCnt="6"/>
      <dgm:spPr/>
    </dgm:pt>
    <dgm:pt modelId="{35709F48-806D-4735-B5D2-06247DF99F14}" type="pres">
      <dgm:prSet presAssocID="{A2E69997-A35C-49D6-A44C-102A47B3767D}" presName="connTx" presStyleLbl="parChTrans1D4" presStyleIdx="4" presStyleCnt="6"/>
      <dgm:spPr/>
    </dgm:pt>
    <dgm:pt modelId="{C480C7D5-2455-45F3-8C34-7381D50A1C98}" type="pres">
      <dgm:prSet presAssocID="{3AF0B6B1-9490-4EA3-9C36-9DEAA02D01C1}" presName="root2" presStyleCnt="0"/>
      <dgm:spPr/>
    </dgm:pt>
    <dgm:pt modelId="{DF2555A5-ABC6-4DCE-8EA4-F0D329DE5296}" type="pres">
      <dgm:prSet presAssocID="{3AF0B6B1-9490-4EA3-9C36-9DEAA02D01C1}" presName="LevelTwoTextNode" presStyleLbl="node4" presStyleIdx="4" presStyleCnt="6">
        <dgm:presLayoutVars>
          <dgm:chPref val="3"/>
        </dgm:presLayoutVars>
      </dgm:prSet>
      <dgm:spPr>
        <a:xfrm>
          <a:off x="6264274" y="1400307"/>
          <a:ext cx="1217083" cy="608541"/>
        </a:xfrm>
        <a:prstGeom prst="roundRect">
          <a:avLst>
            <a:gd name="adj" fmla="val 10000"/>
          </a:avLst>
        </a:prstGeom>
      </dgm:spPr>
    </dgm:pt>
    <dgm:pt modelId="{27FEC668-22A9-43FC-9037-675544C2044B}" type="pres">
      <dgm:prSet presAssocID="{3AF0B6B1-9490-4EA3-9C36-9DEAA02D01C1}" presName="level3hierChild" presStyleCnt="0"/>
      <dgm:spPr/>
    </dgm:pt>
    <dgm:pt modelId="{61A57962-2FF6-4560-AC12-A2EB6E9A00C5}" type="pres">
      <dgm:prSet presAssocID="{762D5E11-C11C-498A-AE31-18175A0D2C5C}" presName="conn2-1" presStyleLbl="parChTrans1D4" presStyleIdx="5" presStyleCnt="6"/>
      <dgm:spPr/>
    </dgm:pt>
    <dgm:pt modelId="{3F6BDD15-3D92-4050-9D9B-190190CA5E10}" type="pres">
      <dgm:prSet presAssocID="{762D5E11-C11C-498A-AE31-18175A0D2C5C}" presName="connTx" presStyleLbl="parChTrans1D4" presStyleIdx="5" presStyleCnt="6"/>
      <dgm:spPr/>
    </dgm:pt>
    <dgm:pt modelId="{ECA09DAA-3500-4341-8B57-8B1BEAA04424}" type="pres">
      <dgm:prSet presAssocID="{85211139-7995-48D1-9CBB-CBAEAD6A5156}" presName="root2" presStyleCnt="0"/>
      <dgm:spPr/>
    </dgm:pt>
    <dgm:pt modelId="{86E8F6FD-4DF4-4EC0-9106-A5CC77B6C71C}" type="pres">
      <dgm:prSet presAssocID="{85211139-7995-48D1-9CBB-CBAEAD6A5156}" presName="LevelTwoTextNode" presStyleLbl="node4" presStyleIdx="5" presStyleCnt="6">
        <dgm:presLayoutVars>
          <dgm:chPref val="3"/>
        </dgm:presLayoutVars>
      </dgm:prSet>
      <dgm:spPr/>
    </dgm:pt>
    <dgm:pt modelId="{5080993C-8F6C-4D93-B62C-3BA52FAE7BF6}" type="pres">
      <dgm:prSet presAssocID="{85211139-7995-48D1-9CBB-CBAEAD6A5156}" presName="level3hierChild" presStyleCnt="0"/>
      <dgm:spPr/>
    </dgm:pt>
    <dgm:pt modelId="{98CFE21F-E7E1-4C01-BEDE-4F4232EF620C}" type="pres">
      <dgm:prSet presAssocID="{7444D8E3-B328-45E5-BF0B-6A50D4A3BBA4}" presName="conn2-1" presStyleLbl="parChTrans1D2" presStyleIdx="1" presStyleCnt="2"/>
      <dgm:spPr/>
    </dgm:pt>
    <dgm:pt modelId="{06B9A846-4C92-4921-BC7D-938C7ED8080B}" type="pres">
      <dgm:prSet presAssocID="{7444D8E3-B328-45E5-BF0B-6A50D4A3BBA4}" presName="connTx" presStyleLbl="parChTrans1D2" presStyleIdx="1" presStyleCnt="2"/>
      <dgm:spPr/>
    </dgm:pt>
    <dgm:pt modelId="{CCBA2E21-BE39-4265-B8F0-81E9F2C63D76}" type="pres">
      <dgm:prSet presAssocID="{D2FD1C1B-C442-40DC-9E29-9946210DD9F8}" presName="root2" presStyleCnt="0"/>
      <dgm:spPr/>
    </dgm:pt>
    <dgm:pt modelId="{D0B71F85-F741-47CC-8768-50D3DA4329F9}" type="pres">
      <dgm:prSet presAssocID="{D2FD1C1B-C442-40DC-9E29-9946210DD9F8}" presName="LevelTwoTextNode" presStyleLbl="node2" presStyleIdx="1" presStyleCnt="2">
        <dgm:presLayoutVars>
          <dgm:chPref val="3"/>
        </dgm:presLayoutVars>
      </dgm:prSet>
      <dgm:spPr/>
    </dgm:pt>
    <dgm:pt modelId="{968B094C-7C97-4CB9-86D8-65C6F87791F4}" type="pres">
      <dgm:prSet presAssocID="{D2FD1C1B-C442-40DC-9E29-9946210DD9F8}" presName="level3hierChild" presStyleCnt="0"/>
      <dgm:spPr/>
    </dgm:pt>
    <dgm:pt modelId="{E0A4C7C2-3CBE-4D6D-B578-2EAF717FBB14}" type="pres">
      <dgm:prSet presAssocID="{16A7DEEC-7F20-4C58-BB4F-931974FDE27A}" presName="conn2-1" presStyleLbl="parChTrans1D3" presStyleIdx="1" presStyleCnt="4"/>
      <dgm:spPr/>
    </dgm:pt>
    <dgm:pt modelId="{5FD6381B-FF5A-4EF8-A40E-2367C5C50E18}" type="pres">
      <dgm:prSet presAssocID="{16A7DEEC-7F20-4C58-BB4F-931974FDE27A}" presName="connTx" presStyleLbl="parChTrans1D3" presStyleIdx="1" presStyleCnt="4"/>
      <dgm:spPr/>
    </dgm:pt>
    <dgm:pt modelId="{2F2DA982-42CF-4E81-8981-67945ABCDC34}" type="pres">
      <dgm:prSet presAssocID="{B8FDA716-A2EC-4FDF-AB6E-FBB991359293}" presName="root2" presStyleCnt="0"/>
      <dgm:spPr/>
    </dgm:pt>
    <dgm:pt modelId="{48C6FB70-FAA9-4722-9EAB-2C077F3981B1}" type="pres">
      <dgm:prSet presAssocID="{B8FDA716-A2EC-4FDF-AB6E-FBB991359293}" presName="LevelTwoTextNode" presStyleLbl="node3" presStyleIdx="1" presStyleCnt="4">
        <dgm:presLayoutVars>
          <dgm:chPref val="3"/>
        </dgm:presLayoutVars>
      </dgm:prSet>
      <dgm:spPr>
        <a:xfrm>
          <a:off x="4560358" y="2100129"/>
          <a:ext cx="1217083" cy="608541"/>
        </a:xfrm>
        <a:prstGeom prst="roundRect">
          <a:avLst>
            <a:gd name="adj" fmla="val 10000"/>
          </a:avLst>
        </a:prstGeom>
      </dgm:spPr>
    </dgm:pt>
    <dgm:pt modelId="{A8730AB0-0B49-4938-81AA-BC3DA956B117}" type="pres">
      <dgm:prSet presAssocID="{B8FDA716-A2EC-4FDF-AB6E-FBB991359293}" presName="level3hierChild" presStyleCnt="0"/>
      <dgm:spPr/>
    </dgm:pt>
    <dgm:pt modelId="{DE1DEE1D-15F2-466E-9DA0-D69E7DC8F00E}" type="pres">
      <dgm:prSet presAssocID="{70743BE8-8C22-4BCC-9845-3F74BA28B4B3}" presName="conn2-1" presStyleLbl="parChTrans1D3" presStyleIdx="2" presStyleCnt="4"/>
      <dgm:spPr/>
    </dgm:pt>
    <dgm:pt modelId="{E96CB6D2-710E-4409-8C55-E0455879ACB4}" type="pres">
      <dgm:prSet presAssocID="{70743BE8-8C22-4BCC-9845-3F74BA28B4B3}" presName="connTx" presStyleLbl="parChTrans1D3" presStyleIdx="2" presStyleCnt="4"/>
      <dgm:spPr/>
    </dgm:pt>
    <dgm:pt modelId="{A047D835-67F8-4C61-A30C-E18FA7445793}" type="pres">
      <dgm:prSet presAssocID="{4A8F812B-2F43-4F22-9E52-2A68FEDB6F12}" presName="root2" presStyleCnt="0"/>
      <dgm:spPr/>
    </dgm:pt>
    <dgm:pt modelId="{FC283676-677D-4DE3-B014-B706C39008BF}" type="pres">
      <dgm:prSet presAssocID="{4A8F812B-2F43-4F22-9E52-2A68FEDB6F12}" presName="LevelTwoTextNode" presStyleLbl="node3" presStyleIdx="2" presStyleCnt="4">
        <dgm:presLayoutVars>
          <dgm:chPref val="3"/>
        </dgm:presLayoutVars>
      </dgm:prSet>
      <dgm:spPr>
        <a:xfrm>
          <a:off x="4768447" y="1845220"/>
          <a:ext cx="800904" cy="400452"/>
        </a:xfrm>
        <a:prstGeom prst="roundRect">
          <a:avLst>
            <a:gd name="adj" fmla="val 10000"/>
          </a:avLst>
        </a:prstGeom>
      </dgm:spPr>
    </dgm:pt>
    <dgm:pt modelId="{119B4BE7-8260-4D26-A0F8-13C4AF408C35}" type="pres">
      <dgm:prSet presAssocID="{4A8F812B-2F43-4F22-9E52-2A68FEDB6F12}" presName="level3hierChild" presStyleCnt="0"/>
      <dgm:spPr/>
    </dgm:pt>
    <dgm:pt modelId="{7292E97B-A269-43EC-8BDA-D776AE982E06}" type="pres">
      <dgm:prSet presAssocID="{A6B57137-FEDA-4D22-82AA-8D7864386A77}" presName="conn2-1" presStyleLbl="parChTrans1D3" presStyleIdx="3" presStyleCnt="4"/>
      <dgm:spPr/>
    </dgm:pt>
    <dgm:pt modelId="{76E65D59-6D45-4A60-B00F-2E3F8FFFBAE6}" type="pres">
      <dgm:prSet presAssocID="{A6B57137-FEDA-4D22-82AA-8D7864386A77}" presName="connTx" presStyleLbl="parChTrans1D3" presStyleIdx="3" presStyleCnt="4"/>
      <dgm:spPr/>
    </dgm:pt>
    <dgm:pt modelId="{4A8107DC-7263-4F6F-A716-03F2A76E2D16}" type="pres">
      <dgm:prSet presAssocID="{A3E1B687-F9A2-452A-B584-C08321CA4DFB}" presName="root2" presStyleCnt="0"/>
      <dgm:spPr/>
    </dgm:pt>
    <dgm:pt modelId="{70CDAE81-AD9F-46F8-96DE-CE92E6D68054}" type="pres">
      <dgm:prSet presAssocID="{A3E1B687-F9A2-452A-B584-C08321CA4DFB}" presName="LevelTwoTextNode" presStyleLbl="node3" presStyleIdx="3" presStyleCnt="4">
        <dgm:presLayoutVars>
          <dgm:chPref val="3"/>
        </dgm:presLayoutVars>
      </dgm:prSet>
      <dgm:spPr>
        <a:xfrm>
          <a:off x="4768447" y="2305740"/>
          <a:ext cx="800904" cy="400452"/>
        </a:xfrm>
        <a:prstGeom prst="roundRect">
          <a:avLst>
            <a:gd name="adj" fmla="val 10000"/>
          </a:avLst>
        </a:prstGeom>
      </dgm:spPr>
    </dgm:pt>
    <dgm:pt modelId="{DBFD73A8-2C8E-441D-8ED5-413C202DB198}" type="pres">
      <dgm:prSet presAssocID="{A3E1B687-F9A2-452A-B584-C08321CA4DFB}" presName="level3hierChild" presStyleCnt="0"/>
      <dgm:spPr/>
    </dgm:pt>
  </dgm:ptLst>
  <dgm:cxnLst>
    <dgm:cxn modelId="{8194A201-2B70-4BDE-8E00-CE1DD49CC3ED}" srcId="{E797249D-2BD6-410E-A7C6-3816DF34AB08}" destId="{D2FD1C1B-C442-40DC-9E29-9946210DD9F8}" srcOrd="1" destOrd="0" parTransId="{7444D8E3-B328-45E5-BF0B-6A50D4A3BBA4}" sibTransId="{47A66C43-4483-4A5C-94AB-38F90F479861}"/>
    <dgm:cxn modelId="{20E9A10A-5054-46AC-B09A-0C311E761DE2}" type="presOf" srcId="{7D1A556E-6526-4966-8DCB-5F89CBAC32BB}" destId="{681E0EDF-E094-4511-A570-77765FD35484}" srcOrd="0" destOrd="0" presId="urn:microsoft.com/office/officeart/2005/8/layout/hierarchy2"/>
    <dgm:cxn modelId="{D8157C0F-78ED-441D-9E36-BE9AAD2A895E}" srcId="{213C11ED-1341-43FD-86B1-A499EC344D53}" destId="{E797249D-2BD6-410E-A7C6-3816DF34AB08}" srcOrd="0" destOrd="0" parTransId="{48145FB9-843B-49A1-A993-7C37BAF54EBB}" sibTransId="{0807E225-53C2-4EC4-9754-91B0425B5D91}"/>
    <dgm:cxn modelId="{942E1F11-F59A-4401-857C-CD5AF2C8D7BE}" type="presOf" srcId="{B8FDA716-A2EC-4FDF-AB6E-FBB991359293}" destId="{48C6FB70-FAA9-4722-9EAB-2C077F3981B1}" srcOrd="0" destOrd="0" presId="urn:microsoft.com/office/officeart/2005/8/layout/hierarchy2"/>
    <dgm:cxn modelId="{9E2A6C13-F55C-4A27-8F7F-C4A873E71CC9}" type="presOf" srcId="{352C8AE8-5A88-486E-A7C4-18B0801D2AEB}" destId="{121F45A0-EE84-4051-9B07-DF4C2C79C7E6}" srcOrd="0" destOrd="0" presId="urn:microsoft.com/office/officeart/2005/8/layout/hierarchy2"/>
    <dgm:cxn modelId="{B75B2015-B6DE-4DE5-A23E-D57AE6F27A59}" srcId="{D2FD1C1B-C442-40DC-9E29-9946210DD9F8}" destId="{4A8F812B-2F43-4F22-9E52-2A68FEDB6F12}" srcOrd="1" destOrd="0" parTransId="{70743BE8-8C22-4BCC-9845-3F74BA28B4B3}" sibTransId="{0404FA41-211E-425B-8DD4-4933C078B048}"/>
    <dgm:cxn modelId="{7B2A191C-9ED4-4998-AFEE-57592D8FFA39}" type="presOf" srcId="{F69239DA-CCE8-401F-9DE1-AE98A9DA23F3}" destId="{C29BE3A6-A677-4334-836B-54EEF00A5AFD}" srcOrd="0" destOrd="0" presId="urn:microsoft.com/office/officeart/2005/8/layout/hierarchy2"/>
    <dgm:cxn modelId="{2DCB0D1F-DDA1-49F6-A2C4-E043DD56D70A}" srcId="{DB98F259-1C70-4E4B-A05D-9A242C461700}" destId="{953E83D3-F137-41D0-B482-37E3E3E9DD57}" srcOrd="2" destOrd="0" parTransId="{4544307E-A341-4B57-A2E9-0E8252C4E047}" sibTransId="{16509BB4-962D-428C-A6E1-A93C7F0D8A26}"/>
    <dgm:cxn modelId="{6D8A3820-363F-451C-8326-3A3EECA9D51B}" type="presOf" srcId="{B5421E62-764A-449A-A7E4-67BE008B71D5}" destId="{BF5B7E7C-509D-4141-8028-C7FB8D6BFF11}" srcOrd="0" destOrd="0" presId="urn:microsoft.com/office/officeart/2005/8/layout/hierarchy2"/>
    <dgm:cxn modelId="{818F1723-13C1-40D1-A560-AA2CA54F2C9E}" type="presOf" srcId="{213C11ED-1341-43FD-86B1-A499EC344D53}" destId="{B497A3C3-7B0A-4C02-9EB1-643579D16189}" srcOrd="0" destOrd="0" presId="urn:microsoft.com/office/officeart/2005/8/layout/hierarchy2"/>
    <dgm:cxn modelId="{7C77E829-DDD5-4480-82D3-93E25D54C77F}" type="presOf" srcId="{85211139-7995-48D1-9CBB-CBAEAD6A5156}" destId="{86E8F6FD-4DF4-4EC0-9106-A5CC77B6C71C}" srcOrd="0" destOrd="0" presId="urn:microsoft.com/office/officeart/2005/8/layout/hierarchy2"/>
    <dgm:cxn modelId="{C7B1CE31-0953-472A-BEF7-C1FADD52397F}" srcId="{F69239DA-CCE8-401F-9DE1-AE98A9DA23F3}" destId="{3AF0B6B1-9490-4EA3-9C36-9DEAA02D01C1}" srcOrd="1" destOrd="0" parTransId="{A2E69997-A35C-49D6-A44C-102A47B3767D}" sibTransId="{FC34B93B-2651-46A7-A401-D08E2129C0FD}"/>
    <dgm:cxn modelId="{EDE4B634-ED8C-4555-BBA6-5AC0B9FCA0B3}" type="presOf" srcId="{70743BE8-8C22-4BCC-9845-3F74BA28B4B3}" destId="{DE1DEE1D-15F2-466E-9DA0-D69E7DC8F00E}" srcOrd="0" destOrd="0" presId="urn:microsoft.com/office/officeart/2005/8/layout/hierarchy2"/>
    <dgm:cxn modelId="{E264EA35-EB85-432F-9739-5CDF1DECDC86}" type="presOf" srcId="{16A7DEEC-7F20-4C58-BB4F-931974FDE27A}" destId="{5FD6381B-FF5A-4EF8-A40E-2367C5C50E18}" srcOrd="1" destOrd="0" presId="urn:microsoft.com/office/officeart/2005/8/layout/hierarchy2"/>
    <dgm:cxn modelId="{EEE75738-0B3C-451C-9155-6BDC890F2477}" srcId="{DB98F259-1C70-4E4B-A05D-9A242C461700}" destId="{B5421E62-764A-449A-A7E4-67BE008B71D5}" srcOrd="0" destOrd="0" parTransId="{7D1A556E-6526-4966-8DCB-5F89CBAC32BB}" sibTransId="{8CFAE0B1-6466-4A18-AEBC-FE80F2DF163C}"/>
    <dgm:cxn modelId="{24519D3B-A4A5-4764-BD55-249051DA470B}" type="presOf" srcId="{762D5E11-C11C-498A-AE31-18175A0D2C5C}" destId="{3F6BDD15-3D92-4050-9D9B-190190CA5E10}" srcOrd="1" destOrd="0" presId="urn:microsoft.com/office/officeart/2005/8/layout/hierarchy2"/>
    <dgm:cxn modelId="{A954493C-A2AD-4232-AAF5-2AACBBBB9BAD}" type="presOf" srcId="{A6B57137-FEDA-4D22-82AA-8D7864386A77}" destId="{7292E97B-A269-43EC-8BDA-D776AE982E06}" srcOrd="0" destOrd="0" presId="urn:microsoft.com/office/officeart/2005/8/layout/hierarchy2"/>
    <dgm:cxn modelId="{DFE0893F-B2A4-4685-8F65-C246FABAFA82}" type="presOf" srcId="{6BDA98A5-8786-4AAB-989B-647D06AE183D}" destId="{D28A7364-1469-4D95-BFE0-4D9F03517F7C}" srcOrd="1" destOrd="0" presId="urn:microsoft.com/office/officeart/2005/8/layout/hierarchy2"/>
    <dgm:cxn modelId="{857A5F40-03E5-4B5C-A7A2-D9F0E6B96CC8}" type="presOf" srcId="{5B93B9C3-A0D0-4CD3-8420-DCF39B508F2D}" destId="{8EF96B54-AB68-4EC2-A624-91B3FED9A00C}" srcOrd="1" destOrd="0" presId="urn:microsoft.com/office/officeart/2005/8/layout/hierarchy2"/>
    <dgm:cxn modelId="{7D699041-6650-48A6-AAAE-DB24BC636D6F}" type="presOf" srcId="{4544307E-A341-4B57-A2E9-0E8252C4E047}" destId="{37C29FC9-484C-45C1-B09A-C4AED227CEB9}" srcOrd="1" destOrd="0" presId="urn:microsoft.com/office/officeart/2005/8/layout/hierarchy2"/>
    <dgm:cxn modelId="{70452A44-B3F9-4640-BDAB-54830405F091}" type="presOf" srcId="{E357DED4-22D1-4D2B-803E-D9DF3150DC9A}" destId="{998DC925-4A8E-4EF8-9C80-C4A13DA196D3}" srcOrd="0" destOrd="0" presId="urn:microsoft.com/office/officeart/2005/8/layout/hierarchy2"/>
    <dgm:cxn modelId="{3CAB7364-C3A0-4552-9EB7-C1D757BD3B10}" type="presOf" srcId="{7444D8E3-B328-45E5-BF0B-6A50D4A3BBA4}" destId="{06B9A846-4C92-4921-BC7D-938C7ED8080B}" srcOrd="1" destOrd="0" presId="urn:microsoft.com/office/officeart/2005/8/layout/hierarchy2"/>
    <dgm:cxn modelId="{99D92266-F3BC-44B4-851D-CB9F5309F93D}" srcId="{352C8AE8-5A88-486E-A7C4-18B0801D2AEB}" destId="{F69239DA-CCE8-401F-9DE1-AE98A9DA23F3}" srcOrd="0" destOrd="0" parTransId="{47B44BC6-EB93-480B-B514-635F979FFE13}" sibTransId="{B108F6D6-935F-4E58-80B1-842C88AB7CD1}"/>
    <dgm:cxn modelId="{E185F367-059E-4D0B-A788-760865483F44}" type="presOf" srcId="{E797249D-2BD6-410E-A7C6-3816DF34AB08}" destId="{2628369E-66C7-4FB5-B456-E99621747C5B}" srcOrd="0" destOrd="0" presId="urn:microsoft.com/office/officeart/2005/8/layout/hierarchy2"/>
    <dgm:cxn modelId="{623E9548-C053-4953-B706-1099B81F384D}" srcId="{F69239DA-CCE8-401F-9DE1-AE98A9DA23F3}" destId="{85211139-7995-48D1-9CBB-CBAEAD6A5156}" srcOrd="2" destOrd="0" parTransId="{762D5E11-C11C-498A-AE31-18175A0D2C5C}" sibTransId="{BC051B0A-D301-4914-892C-D0FF4B26A93A}"/>
    <dgm:cxn modelId="{BC859D69-DBAA-426A-A99A-66DD836C04B6}" type="presOf" srcId="{5B93B9C3-A0D0-4CD3-8420-DCF39B508F2D}" destId="{31352B76-9E49-4FEF-B8DB-2AF4DC00AF6E}" srcOrd="0" destOrd="0" presId="urn:microsoft.com/office/officeart/2005/8/layout/hierarchy2"/>
    <dgm:cxn modelId="{28F59D49-5AC5-41CA-879E-DAD6FD5ACB9B}" type="presOf" srcId="{A3E1B687-F9A2-452A-B584-C08321CA4DFB}" destId="{70CDAE81-AD9F-46F8-96DE-CE92E6D68054}" srcOrd="0" destOrd="0" presId="urn:microsoft.com/office/officeart/2005/8/layout/hierarchy2"/>
    <dgm:cxn modelId="{9DCCAA6B-A346-4F0E-A4D6-956194DBB82E}" srcId="{D2FD1C1B-C442-40DC-9E29-9946210DD9F8}" destId="{A3E1B687-F9A2-452A-B584-C08321CA4DFB}" srcOrd="2" destOrd="0" parTransId="{A6B57137-FEDA-4D22-82AA-8D7864386A77}" sibTransId="{4A29BB04-2DB4-4718-8D6E-00F2CBF85014}"/>
    <dgm:cxn modelId="{4AE5396E-F36E-4B81-A5DC-9DCBF24E2576}" type="presOf" srcId="{A2E69997-A35C-49D6-A44C-102A47B3767D}" destId="{086CF4D4-7D8A-40AC-9BCC-7CED604655F2}" srcOrd="0" destOrd="0" presId="urn:microsoft.com/office/officeart/2005/8/layout/hierarchy2"/>
    <dgm:cxn modelId="{1D79DD4E-30FE-4C9A-9444-923720D1150B}" type="presOf" srcId="{A2E69997-A35C-49D6-A44C-102A47B3767D}" destId="{35709F48-806D-4735-B5D2-06247DF99F14}" srcOrd="1" destOrd="0" presId="urn:microsoft.com/office/officeart/2005/8/layout/hierarchy2"/>
    <dgm:cxn modelId="{EC680773-B166-480E-9A58-4E77225E295C}" srcId="{E797249D-2BD6-410E-A7C6-3816DF34AB08}" destId="{352C8AE8-5A88-486E-A7C4-18B0801D2AEB}" srcOrd="0" destOrd="0" parTransId="{5B93B9C3-A0D0-4CD3-8420-DCF39B508F2D}" sibTransId="{DED4FD6A-72DD-417C-883F-D8D12E4CA3AB}"/>
    <dgm:cxn modelId="{F6443C78-6F9D-4333-88E9-C350553E793A}" type="presOf" srcId="{4A8F812B-2F43-4F22-9E52-2A68FEDB6F12}" destId="{FC283676-677D-4DE3-B014-B706C39008BF}" srcOrd="0" destOrd="0" presId="urn:microsoft.com/office/officeart/2005/8/layout/hierarchy2"/>
    <dgm:cxn modelId="{DBB5B458-3AC2-4F28-BABD-6BB29E7013BA}" type="presOf" srcId="{7D1A556E-6526-4966-8DCB-5F89CBAC32BB}" destId="{D1A78CDA-25EC-4333-BF05-EC97A12B8BC3}" srcOrd="1" destOrd="0" presId="urn:microsoft.com/office/officeart/2005/8/layout/hierarchy2"/>
    <dgm:cxn modelId="{912329A3-82A7-44B9-B6CE-04DB562E2ECC}" srcId="{DB98F259-1C70-4E4B-A05D-9A242C461700}" destId="{E357DED4-22D1-4D2B-803E-D9DF3150DC9A}" srcOrd="1" destOrd="0" parTransId="{6BDA98A5-8786-4AAB-989B-647D06AE183D}" sibTransId="{BCA9A108-A7E9-437D-97B6-19D80F67CD13}"/>
    <dgm:cxn modelId="{34B290B4-D09F-4041-AF23-2EE1E8C47429}" type="presOf" srcId="{762D5E11-C11C-498A-AE31-18175A0D2C5C}" destId="{61A57962-2FF6-4560-AC12-A2EB6E9A00C5}" srcOrd="0" destOrd="0" presId="urn:microsoft.com/office/officeart/2005/8/layout/hierarchy2"/>
    <dgm:cxn modelId="{653FB8B4-2A6B-414A-9BD5-D4564D4544A8}" type="presOf" srcId="{47B44BC6-EB93-480B-B514-635F979FFE13}" destId="{153C5BF2-35BE-492C-A193-ED8020DEC843}" srcOrd="0" destOrd="0" presId="urn:microsoft.com/office/officeart/2005/8/layout/hierarchy2"/>
    <dgm:cxn modelId="{8E24C5B4-74D6-4426-AE55-CA1ADF2B57D0}" type="presOf" srcId="{6BDA98A5-8786-4AAB-989B-647D06AE183D}" destId="{2AED42EA-4308-469F-AED4-88ABA3F5BA80}" srcOrd="0" destOrd="0" presId="urn:microsoft.com/office/officeart/2005/8/layout/hierarchy2"/>
    <dgm:cxn modelId="{D75B4FB5-9BB9-4288-A3C2-49C64F00A783}" type="presOf" srcId="{7444D8E3-B328-45E5-BF0B-6A50D4A3BBA4}" destId="{98CFE21F-E7E1-4C01-BEDE-4F4232EF620C}" srcOrd="0" destOrd="0" presId="urn:microsoft.com/office/officeart/2005/8/layout/hierarchy2"/>
    <dgm:cxn modelId="{85DF91B8-AEDD-4B0E-9339-8FF51B9D1263}" type="presOf" srcId="{3AF0B6B1-9490-4EA3-9C36-9DEAA02D01C1}" destId="{DF2555A5-ABC6-4DCE-8EA4-F0D329DE5296}" srcOrd="0" destOrd="0" presId="urn:microsoft.com/office/officeart/2005/8/layout/hierarchy2"/>
    <dgm:cxn modelId="{C570C9BA-D93E-4193-A553-A702A33DE84E}" type="presOf" srcId="{1C49C089-4763-4611-B814-A085B65CA179}" destId="{0E2E4540-7CC1-4E59-B32C-C31A163B5F64}" srcOrd="1" destOrd="0" presId="urn:microsoft.com/office/officeart/2005/8/layout/hierarchy2"/>
    <dgm:cxn modelId="{2A950EBD-F913-4A24-998B-D4724CA73FAD}" type="presOf" srcId="{953E83D3-F137-41D0-B482-37E3E3E9DD57}" destId="{1D1FF1AE-39BB-47D0-B7E3-BD6CC8D5B7B5}" srcOrd="0" destOrd="0" presId="urn:microsoft.com/office/officeart/2005/8/layout/hierarchy2"/>
    <dgm:cxn modelId="{6A110FC9-3E06-4E2F-88CB-AB02AD983318}" type="presOf" srcId="{D2FD1C1B-C442-40DC-9E29-9946210DD9F8}" destId="{D0B71F85-F741-47CC-8768-50D3DA4329F9}" srcOrd="0" destOrd="0" presId="urn:microsoft.com/office/officeart/2005/8/layout/hierarchy2"/>
    <dgm:cxn modelId="{5F0D63CD-F1AC-4EC8-B1B2-C088962BFE6F}" type="presOf" srcId="{70743BE8-8C22-4BCC-9845-3F74BA28B4B3}" destId="{E96CB6D2-710E-4409-8C55-E0455879ACB4}" srcOrd="1" destOrd="0" presId="urn:microsoft.com/office/officeart/2005/8/layout/hierarchy2"/>
    <dgm:cxn modelId="{8EDA7ED2-578E-458A-80D4-F6CA94E5AD9C}" type="presOf" srcId="{A6B57137-FEDA-4D22-82AA-8D7864386A77}" destId="{76E65D59-6D45-4A60-B00F-2E3F8FFFBAE6}" srcOrd="1" destOrd="0" presId="urn:microsoft.com/office/officeart/2005/8/layout/hierarchy2"/>
    <dgm:cxn modelId="{AB423DD3-65E3-4512-AA1B-D7379164891F}" type="presOf" srcId="{16A7DEEC-7F20-4C58-BB4F-931974FDE27A}" destId="{E0A4C7C2-3CBE-4D6D-B578-2EAF717FBB14}" srcOrd="0" destOrd="0" presId="urn:microsoft.com/office/officeart/2005/8/layout/hierarchy2"/>
    <dgm:cxn modelId="{802BF0DF-553E-45BB-A4DC-99F8585D980C}" type="presOf" srcId="{1C49C089-4763-4611-B814-A085B65CA179}" destId="{9D20572A-ED40-448E-A403-B396ACA5B224}" srcOrd="0" destOrd="0" presId="urn:microsoft.com/office/officeart/2005/8/layout/hierarchy2"/>
    <dgm:cxn modelId="{080AF1DF-45C6-47AB-96CC-ED1E75B93C24}" type="presOf" srcId="{47B44BC6-EB93-480B-B514-635F979FFE13}" destId="{A198D296-3C15-44EB-AB1D-C0DAA5C717F9}" srcOrd="1" destOrd="0" presId="urn:microsoft.com/office/officeart/2005/8/layout/hierarchy2"/>
    <dgm:cxn modelId="{777778E6-C77E-445F-BCCD-215AA8B5CC94}" srcId="{D2FD1C1B-C442-40DC-9E29-9946210DD9F8}" destId="{B8FDA716-A2EC-4FDF-AB6E-FBB991359293}" srcOrd="0" destOrd="0" parTransId="{16A7DEEC-7F20-4C58-BB4F-931974FDE27A}" sibTransId="{D62697FA-75D6-4C56-B445-CBF9D3D7374C}"/>
    <dgm:cxn modelId="{81DFB1F0-D6D4-46BA-A405-C158C3EBED43}" type="presOf" srcId="{DB98F259-1C70-4E4B-A05D-9A242C461700}" destId="{D52D6CB3-9BA3-4D6C-B2D9-FEB5271A8587}" srcOrd="0" destOrd="0" presId="urn:microsoft.com/office/officeart/2005/8/layout/hierarchy2"/>
    <dgm:cxn modelId="{EC6385F4-13BC-4F04-89E9-4479F2CD7A17}" srcId="{F69239DA-CCE8-401F-9DE1-AE98A9DA23F3}" destId="{DB98F259-1C70-4E4B-A05D-9A242C461700}" srcOrd="0" destOrd="0" parTransId="{1C49C089-4763-4611-B814-A085B65CA179}" sibTransId="{37EE878C-D391-4ADD-9C67-548AF5DFA313}"/>
    <dgm:cxn modelId="{087366FC-E6BC-4F9D-8D3F-E51F45BCD9AB}" type="presOf" srcId="{4544307E-A341-4B57-A2E9-0E8252C4E047}" destId="{F44B0556-5309-4A4D-B499-716FE1E960E6}" srcOrd="0" destOrd="0" presId="urn:microsoft.com/office/officeart/2005/8/layout/hierarchy2"/>
    <dgm:cxn modelId="{A365BEED-BC9F-4633-9260-C1A7BEDAA15A}" type="presParOf" srcId="{B497A3C3-7B0A-4C02-9EB1-643579D16189}" destId="{4517D7DB-F999-4B02-8C33-723CC16EF6C0}" srcOrd="0" destOrd="0" presId="urn:microsoft.com/office/officeart/2005/8/layout/hierarchy2"/>
    <dgm:cxn modelId="{ABA3E81A-A754-4C03-9EEE-41C9C61E223E}" type="presParOf" srcId="{4517D7DB-F999-4B02-8C33-723CC16EF6C0}" destId="{2628369E-66C7-4FB5-B456-E99621747C5B}" srcOrd="0" destOrd="0" presId="urn:microsoft.com/office/officeart/2005/8/layout/hierarchy2"/>
    <dgm:cxn modelId="{7BB446FB-71CD-44AC-A019-8C12A1ADDC16}" type="presParOf" srcId="{4517D7DB-F999-4B02-8C33-723CC16EF6C0}" destId="{DCAFE29C-708B-4B4E-9102-6D464A777BB0}" srcOrd="1" destOrd="0" presId="urn:microsoft.com/office/officeart/2005/8/layout/hierarchy2"/>
    <dgm:cxn modelId="{0C6D211F-6A35-4BED-9864-5939209F6B58}" type="presParOf" srcId="{DCAFE29C-708B-4B4E-9102-6D464A777BB0}" destId="{31352B76-9E49-4FEF-B8DB-2AF4DC00AF6E}" srcOrd="0" destOrd="0" presId="urn:microsoft.com/office/officeart/2005/8/layout/hierarchy2"/>
    <dgm:cxn modelId="{CE1B932E-9F23-4C03-B114-0F159E231C36}" type="presParOf" srcId="{31352B76-9E49-4FEF-B8DB-2AF4DC00AF6E}" destId="{8EF96B54-AB68-4EC2-A624-91B3FED9A00C}" srcOrd="0" destOrd="0" presId="urn:microsoft.com/office/officeart/2005/8/layout/hierarchy2"/>
    <dgm:cxn modelId="{EBD846B4-0AF8-411B-B06D-14EA1547FC0B}" type="presParOf" srcId="{DCAFE29C-708B-4B4E-9102-6D464A777BB0}" destId="{FC2BF83F-DD7C-4B65-9510-26466EAE2CB4}" srcOrd="1" destOrd="0" presId="urn:microsoft.com/office/officeart/2005/8/layout/hierarchy2"/>
    <dgm:cxn modelId="{BE9265C5-0224-4AA3-B255-80F5A5AF132B}" type="presParOf" srcId="{FC2BF83F-DD7C-4B65-9510-26466EAE2CB4}" destId="{121F45A0-EE84-4051-9B07-DF4C2C79C7E6}" srcOrd="0" destOrd="0" presId="urn:microsoft.com/office/officeart/2005/8/layout/hierarchy2"/>
    <dgm:cxn modelId="{4917A5AA-AA7F-4435-A7DB-F5F54752AF95}" type="presParOf" srcId="{FC2BF83F-DD7C-4B65-9510-26466EAE2CB4}" destId="{92AEF476-FFB0-4497-B933-EA35925ED8D0}" srcOrd="1" destOrd="0" presId="urn:microsoft.com/office/officeart/2005/8/layout/hierarchy2"/>
    <dgm:cxn modelId="{2849E548-691E-4DDA-B449-B68F666C6B2E}" type="presParOf" srcId="{92AEF476-FFB0-4497-B933-EA35925ED8D0}" destId="{153C5BF2-35BE-492C-A193-ED8020DEC843}" srcOrd="0" destOrd="0" presId="urn:microsoft.com/office/officeart/2005/8/layout/hierarchy2"/>
    <dgm:cxn modelId="{6821112F-D686-4EBD-A51E-C291B00B8057}" type="presParOf" srcId="{153C5BF2-35BE-492C-A193-ED8020DEC843}" destId="{A198D296-3C15-44EB-AB1D-C0DAA5C717F9}" srcOrd="0" destOrd="0" presId="urn:microsoft.com/office/officeart/2005/8/layout/hierarchy2"/>
    <dgm:cxn modelId="{6216E3C8-5684-4F08-B425-A58684A7F0D4}" type="presParOf" srcId="{92AEF476-FFB0-4497-B933-EA35925ED8D0}" destId="{F5129C7F-4A8B-4BF8-8963-696EA222B785}" srcOrd="1" destOrd="0" presId="urn:microsoft.com/office/officeart/2005/8/layout/hierarchy2"/>
    <dgm:cxn modelId="{752A43EE-1A62-4EA3-A6EF-A5BF347E275A}" type="presParOf" srcId="{F5129C7F-4A8B-4BF8-8963-696EA222B785}" destId="{C29BE3A6-A677-4334-836B-54EEF00A5AFD}" srcOrd="0" destOrd="0" presId="urn:microsoft.com/office/officeart/2005/8/layout/hierarchy2"/>
    <dgm:cxn modelId="{CAEC35A9-D299-45F5-9DDB-497B4A30782B}" type="presParOf" srcId="{F5129C7F-4A8B-4BF8-8963-696EA222B785}" destId="{85F8BF88-2994-4810-A72B-B945ACFFF8FE}" srcOrd="1" destOrd="0" presId="urn:microsoft.com/office/officeart/2005/8/layout/hierarchy2"/>
    <dgm:cxn modelId="{734FB73C-5638-4E75-93F0-FD30BCE1D216}" type="presParOf" srcId="{85F8BF88-2994-4810-A72B-B945ACFFF8FE}" destId="{9D20572A-ED40-448E-A403-B396ACA5B224}" srcOrd="0" destOrd="0" presId="urn:microsoft.com/office/officeart/2005/8/layout/hierarchy2"/>
    <dgm:cxn modelId="{42CF0E45-1EDA-4DA7-9752-6694E565F27B}" type="presParOf" srcId="{9D20572A-ED40-448E-A403-B396ACA5B224}" destId="{0E2E4540-7CC1-4E59-B32C-C31A163B5F64}" srcOrd="0" destOrd="0" presId="urn:microsoft.com/office/officeart/2005/8/layout/hierarchy2"/>
    <dgm:cxn modelId="{EAA948FD-840F-43FD-8553-3501193E7115}" type="presParOf" srcId="{85F8BF88-2994-4810-A72B-B945ACFFF8FE}" destId="{A95DC305-8920-45F0-83C2-D2D7FD1853A9}" srcOrd="1" destOrd="0" presId="urn:microsoft.com/office/officeart/2005/8/layout/hierarchy2"/>
    <dgm:cxn modelId="{668EAC48-79B4-4616-904A-1973110CB905}" type="presParOf" srcId="{A95DC305-8920-45F0-83C2-D2D7FD1853A9}" destId="{D52D6CB3-9BA3-4D6C-B2D9-FEB5271A8587}" srcOrd="0" destOrd="0" presId="urn:microsoft.com/office/officeart/2005/8/layout/hierarchy2"/>
    <dgm:cxn modelId="{4B87772C-E736-4B5C-8A97-8D3000F797EF}" type="presParOf" srcId="{A95DC305-8920-45F0-83C2-D2D7FD1853A9}" destId="{483D819D-B9B7-447D-AD46-6EE3967DA6F4}" srcOrd="1" destOrd="0" presId="urn:microsoft.com/office/officeart/2005/8/layout/hierarchy2"/>
    <dgm:cxn modelId="{6AE508D3-D505-477E-B227-C0797E15D899}" type="presParOf" srcId="{483D819D-B9B7-447D-AD46-6EE3967DA6F4}" destId="{681E0EDF-E094-4511-A570-77765FD35484}" srcOrd="0" destOrd="0" presId="urn:microsoft.com/office/officeart/2005/8/layout/hierarchy2"/>
    <dgm:cxn modelId="{238B468C-BEC0-42A0-AEA1-25151FB4FEF6}" type="presParOf" srcId="{681E0EDF-E094-4511-A570-77765FD35484}" destId="{D1A78CDA-25EC-4333-BF05-EC97A12B8BC3}" srcOrd="0" destOrd="0" presId="urn:microsoft.com/office/officeart/2005/8/layout/hierarchy2"/>
    <dgm:cxn modelId="{0586563A-4227-45A3-904D-51041B05A454}" type="presParOf" srcId="{483D819D-B9B7-447D-AD46-6EE3967DA6F4}" destId="{A204C010-5729-49BA-9C8D-3E6D0412ED26}" srcOrd="1" destOrd="0" presId="urn:microsoft.com/office/officeart/2005/8/layout/hierarchy2"/>
    <dgm:cxn modelId="{40F9FACF-6DB1-4F4D-BACF-1675B1EE55EF}" type="presParOf" srcId="{A204C010-5729-49BA-9C8D-3E6D0412ED26}" destId="{BF5B7E7C-509D-4141-8028-C7FB8D6BFF11}" srcOrd="0" destOrd="0" presId="urn:microsoft.com/office/officeart/2005/8/layout/hierarchy2"/>
    <dgm:cxn modelId="{776FB20F-BFF0-4E9E-8C19-6DAD29602380}" type="presParOf" srcId="{A204C010-5729-49BA-9C8D-3E6D0412ED26}" destId="{6FB4F5B3-298E-4F8C-80D9-883F4BC79C39}" srcOrd="1" destOrd="0" presId="urn:microsoft.com/office/officeart/2005/8/layout/hierarchy2"/>
    <dgm:cxn modelId="{3F9C588A-DA5D-4F26-9877-10711DA8490A}" type="presParOf" srcId="{483D819D-B9B7-447D-AD46-6EE3967DA6F4}" destId="{2AED42EA-4308-469F-AED4-88ABA3F5BA80}" srcOrd="2" destOrd="0" presId="urn:microsoft.com/office/officeart/2005/8/layout/hierarchy2"/>
    <dgm:cxn modelId="{29C8D166-D247-4C90-AA8D-4D69112AAB7D}" type="presParOf" srcId="{2AED42EA-4308-469F-AED4-88ABA3F5BA80}" destId="{D28A7364-1469-4D95-BFE0-4D9F03517F7C}" srcOrd="0" destOrd="0" presId="urn:microsoft.com/office/officeart/2005/8/layout/hierarchy2"/>
    <dgm:cxn modelId="{03FD7738-B7C0-4A4A-9915-7FF5786A3B74}" type="presParOf" srcId="{483D819D-B9B7-447D-AD46-6EE3967DA6F4}" destId="{79010373-A1E9-4C50-B060-1BDB95E861A8}" srcOrd="3" destOrd="0" presId="urn:microsoft.com/office/officeart/2005/8/layout/hierarchy2"/>
    <dgm:cxn modelId="{27A494E3-BF01-4EA1-AFD7-8F508E6AFF33}" type="presParOf" srcId="{79010373-A1E9-4C50-B060-1BDB95E861A8}" destId="{998DC925-4A8E-4EF8-9C80-C4A13DA196D3}" srcOrd="0" destOrd="0" presId="urn:microsoft.com/office/officeart/2005/8/layout/hierarchy2"/>
    <dgm:cxn modelId="{400D0602-DA78-485A-88EA-24D3B43F951E}" type="presParOf" srcId="{79010373-A1E9-4C50-B060-1BDB95E861A8}" destId="{818BD892-4D16-49CC-A643-0C96F788D2C7}" srcOrd="1" destOrd="0" presId="urn:microsoft.com/office/officeart/2005/8/layout/hierarchy2"/>
    <dgm:cxn modelId="{1AC0897E-A4DC-4D2A-ADBD-73A36DB707B8}" type="presParOf" srcId="{483D819D-B9B7-447D-AD46-6EE3967DA6F4}" destId="{F44B0556-5309-4A4D-B499-716FE1E960E6}" srcOrd="4" destOrd="0" presId="urn:microsoft.com/office/officeart/2005/8/layout/hierarchy2"/>
    <dgm:cxn modelId="{A33BD4B8-14E5-4059-B706-4396639D7B2F}" type="presParOf" srcId="{F44B0556-5309-4A4D-B499-716FE1E960E6}" destId="{37C29FC9-484C-45C1-B09A-C4AED227CEB9}" srcOrd="0" destOrd="0" presId="urn:microsoft.com/office/officeart/2005/8/layout/hierarchy2"/>
    <dgm:cxn modelId="{75216522-CA1E-4BFF-AA39-819773776CC3}" type="presParOf" srcId="{483D819D-B9B7-447D-AD46-6EE3967DA6F4}" destId="{A6F15B80-2185-4E2A-B22D-34A8FB3982FB}" srcOrd="5" destOrd="0" presId="urn:microsoft.com/office/officeart/2005/8/layout/hierarchy2"/>
    <dgm:cxn modelId="{C497C228-78D0-4C0F-B7F7-9786A567D7AE}" type="presParOf" srcId="{A6F15B80-2185-4E2A-B22D-34A8FB3982FB}" destId="{1D1FF1AE-39BB-47D0-B7E3-BD6CC8D5B7B5}" srcOrd="0" destOrd="0" presId="urn:microsoft.com/office/officeart/2005/8/layout/hierarchy2"/>
    <dgm:cxn modelId="{6B2A8A27-5858-481C-AC49-1F667E6CC347}" type="presParOf" srcId="{A6F15B80-2185-4E2A-B22D-34A8FB3982FB}" destId="{40666258-E0E1-4F5A-99ED-14FDB2F3022F}" srcOrd="1" destOrd="0" presId="urn:microsoft.com/office/officeart/2005/8/layout/hierarchy2"/>
    <dgm:cxn modelId="{3CB56922-3830-4721-80E2-0B6DDF77925D}" type="presParOf" srcId="{85F8BF88-2994-4810-A72B-B945ACFFF8FE}" destId="{086CF4D4-7D8A-40AC-9BCC-7CED604655F2}" srcOrd="2" destOrd="0" presId="urn:microsoft.com/office/officeart/2005/8/layout/hierarchy2"/>
    <dgm:cxn modelId="{BE360F95-2337-41E3-9272-212718236AE0}" type="presParOf" srcId="{086CF4D4-7D8A-40AC-9BCC-7CED604655F2}" destId="{35709F48-806D-4735-B5D2-06247DF99F14}" srcOrd="0" destOrd="0" presId="urn:microsoft.com/office/officeart/2005/8/layout/hierarchy2"/>
    <dgm:cxn modelId="{BDABB766-FB8E-4738-AABF-99939909A3BD}" type="presParOf" srcId="{85F8BF88-2994-4810-A72B-B945ACFFF8FE}" destId="{C480C7D5-2455-45F3-8C34-7381D50A1C98}" srcOrd="3" destOrd="0" presId="urn:microsoft.com/office/officeart/2005/8/layout/hierarchy2"/>
    <dgm:cxn modelId="{E4AFF304-E07C-4B3D-ACC0-EA60D0876699}" type="presParOf" srcId="{C480C7D5-2455-45F3-8C34-7381D50A1C98}" destId="{DF2555A5-ABC6-4DCE-8EA4-F0D329DE5296}" srcOrd="0" destOrd="0" presId="urn:microsoft.com/office/officeart/2005/8/layout/hierarchy2"/>
    <dgm:cxn modelId="{34A3F4B6-4127-49E8-A69C-8D314B5D1475}" type="presParOf" srcId="{C480C7D5-2455-45F3-8C34-7381D50A1C98}" destId="{27FEC668-22A9-43FC-9037-675544C2044B}" srcOrd="1" destOrd="0" presId="urn:microsoft.com/office/officeart/2005/8/layout/hierarchy2"/>
    <dgm:cxn modelId="{B5832F4A-2FB0-42BF-B488-C2B33349DDD7}" type="presParOf" srcId="{85F8BF88-2994-4810-A72B-B945ACFFF8FE}" destId="{61A57962-2FF6-4560-AC12-A2EB6E9A00C5}" srcOrd="4" destOrd="0" presId="urn:microsoft.com/office/officeart/2005/8/layout/hierarchy2"/>
    <dgm:cxn modelId="{E788EA53-7EBE-4B1C-8A30-3DF92BCFB99B}" type="presParOf" srcId="{61A57962-2FF6-4560-AC12-A2EB6E9A00C5}" destId="{3F6BDD15-3D92-4050-9D9B-190190CA5E10}" srcOrd="0" destOrd="0" presId="urn:microsoft.com/office/officeart/2005/8/layout/hierarchy2"/>
    <dgm:cxn modelId="{F578EE65-437B-4D35-B1BC-1F70DD0D4511}" type="presParOf" srcId="{85F8BF88-2994-4810-A72B-B945ACFFF8FE}" destId="{ECA09DAA-3500-4341-8B57-8B1BEAA04424}" srcOrd="5" destOrd="0" presId="urn:microsoft.com/office/officeart/2005/8/layout/hierarchy2"/>
    <dgm:cxn modelId="{CD2601FE-4B2F-4238-8518-D67345A2B61A}" type="presParOf" srcId="{ECA09DAA-3500-4341-8B57-8B1BEAA04424}" destId="{86E8F6FD-4DF4-4EC0-9106-A5CC77B6C71C}" srcOrd="0" destOrd="0" presId="urn:microsoft.com/office/officeart/2005/8/layout/hierarchy2"/>
    <dgm:cxn modelId="{B5B66385-CC4A-4A43-BCAD-BF51BFC10556}" type="presParOf" srcId="{ECA09DAA-3500-4341-8B57-8B1BEAA04424}" destId="{5080993C-8F6C-4D93-B62C-3BA52FAE7BF6}" srcOrd="1" destOrd="0" presId="urn:microsoft.com/office/officeart/2005/8/layout/hierarchy2"/>
    <dgm:cxn modelId="{4A5B3903-BF63-4F4F-9C75-6980BB89BD07}" type="presParOf" srcId="{DCAFE29C-708B-4B4E-9102-6D464A777BB0}" destId="{98CFE21F-E7E1-4C01-BEDE-4F4232EF620C}" srcOrd="2" destOrd="0" presId="urn:microsoft.com/office/officeart/2005/8/layout/hierarchy2"/>
    <dgm:cxn modelId="{46834E6A-B299-4491-9DD7-F35B9D9B4655}" type="presParOf" srcId="{98CFE21F-E7E1-4C01-BEDE-4F4232EF620C}" destId="{06B9A846-4C92-4921-BC7D-938C7ED8080B}" srcOrd="0" destOrd="0" presId="urn:microsoft.com/office/officeart/2005/8/layout/hierarchy2"/>
    <dgm:cxn modelId="{9095C27C-C5F3-4DD9-888E-E033D1634E8D}" type="presParOf" srcId="{DCAFE29C-708B-4B4E-9102-6D464A777BB0}" destId="{CCBA2E21-BE39-4265-B8F0-81E9F2C63D76}" srcOrd="3" destOrd="0" presId="urn:microsoft.com/office/officeart/2005/8/layout/hierarchy2"/>
    <dgm:cxn modelId="{B973E174-53A7-49F5-BF66-22316061FCD7}" type="presParOf" srcId="{CCBA2E21-BE39-4265-B8F0-81E9F2C63D76}" destId="{D0B71F85-F741-47CC-8768-50D3DA4329F9}" srcOrd="0" destOrd="0" presId="urn:microsoft.com/office/officeart/2005/8/layout/hierarchy2"/>
    <dgm:cxn modelId="{927193C8-B69F-407D-903F-BA6C117499F7}" type="presParOf" srcId="{CCBA2E21-BE39-4265-B8F0-81E9F2C63D76}" destId="{968B094C-7C97-4CB9-86D8-65C6F87791F4}" srcOrd="1" destOrd="0" presId="urn:microsoft.com/office/officeart/2005/8/layout/hierarchy2"/>
    <dgm:cxn modelId="{B73B93DA-EE96-4382-979B-2D334D7A2F3F}" type="presParOf" srcId="{968B094C-7C97-4CB9-86D8-65C6F87791F4}" destId="{E0A4C7C2-3CBE-4D6D-B578-2EAF717FBB14}" srcOrd="0" destOrd="0" presId="urn:microsoft.com/office/officeart/2005/8/layout/hierarchy2"/>
    <dgm:cxn modelId="{64D2F74A-B656-4D80-8CA3-90504E40D034}" type="presParOf" srcId="{E0A4C7C2-3CBE-4D6D-B578-2EAF717FBB14}" destId="{5FD6381B-FF5A-4EF8-A40E-2367C5C50E18}" srcOrd="0" destOrd="0" presId="urn:microsoft.com/office/officeart/2005/8/layout/hierarchy2"/>
    <dgm:cxn modelId="{9936005F-F188-4443-8436-793BC7033221}" type="presParOf" srcId="{968B094C-7C97-4CB9-86D8-65C6F87791F4}" destId="{2F2DA982-42CF-4E81-8981-67945ABCDC34}" srcOrd="1" destOrd="0" presId="urn:microsoft.com/office/officeart/2005/8/layout/hierarchy2"/>
    <dgm:cxn modelId="{74A686F6-35B8-40D6-AAD1-CFFB4A21B800}" type="presParOf" srcId="{2F2DA982-42CF-4E81-8981-67945ABCDC34}" destId="{48C6FB70-FAA9-4722-9EAB-2C077F3981B1}" srcOrd="0" destOrd="0" presId="urn:microsoft.com/office/officeart/2005/8/layout/hierarchy2"/>
    <dgm:cxn modelId="{FE6E389D-F930-4701-8B60-C24073953636}" type="presParOf" srcId="{2F2DA982-42CF-4E81-8981-67945ABCDC34}" destId="{A8730AB0-0B49-4938-81AA-BC3DA956B117}" srcOrd="1" destOrd="0" presId="urn:microsoft.com/office/officeart/2005/8/layout/hierarchy2"/>
    <dgm:cxn modelId="{1B87B820-2903-49BF-ABA3-A240AB170BA6}" type="presParOf" srcId="{968B094C-7C97-4CB9-86D8-65C6F87791F4}" destId="{DE1DEE1D-15F2-466E-9DA0-D69E7DC8F00E}" srcOrd="2" destOrd="0" presId="urn:microsoft.com/office/officeart/2005/8/layout/hierarchy2"/>
    <dgm:cxn modelId="{995632B9-A95C-410A-BEB3-571702653F36}" type="presParOf" srcId="{DE1DEE1D-15F2-466E-9DA0-D69E7DC8F00E}" destId="{E96CB6D2-710E-4409-8C55-E0455879ACB4}" srcOrd="0" destOrd="0" presId="urn:microsoft.com/office/officeart/2005/8/layout/hierarchy2"/>
    <dgm:cxn modelId="{DA8D4D6A-4077-4E8C-96A5-38F5DC8D119E}" type="presParOf" srcId="{968B094C-7C97-4CB9-86D8-65C6F87791F4}" destId="{A047D835-67F8-4C61-A30C-E18FA7445793}" srcOrd="3" destOrd="0" presId="urn:microsoft.com/office/officeart/2005/8/layout/hierarchy2"/>
    <dgm:cxn modelId="{558584C0-E04A-49CD-915A-F2314B539A8B}" type="presParOf" srcId="{A047D835-67F8-4C61-A30C-E18FA7445793}" destId="{FC283676-677D-4DE3-B014-B706C39008BF}" srcOrd="0" destOrd="0" presId="urn:microsoft.com/office/officeart/2005/8/layout/hierarchy2"/>
    <dgm:cxn modelId="{4B14DA99-EE90-4A1B-BC9B-714A3E9C7514}" type="presParOf" srcId="{A047D835-67F8-4C61-A30C-E18FA7445793}" destId="{119B4BE7-8260-4D26-A0F8-13C4AF408C35}" srcOrd="1" destOrd="0" presId="urn:microsoft.com/office/officeart/2005/8/layout/hierarchy2"/>
    <dgm:cxn modelId="{D22369A4-A092-46E2-ADB6-D42D266CF548}" type="presParOf" srcId="{968B094C-7C97-4CB9-86D8-65C6F87791F4}" destId="{7292E97B-A269-43EC-8BDA-D776AE982E06}" srcOrd="4" destOrd="0" presId="urn:microsoft.com/office/officeart/2005/8/layout/hierarchy2"/>
    <dgm:cxn modelId="{FFC87F5D-5B80-4877-9712-E4B1DAC08BE2}" type="presParOf" srcId="{7292E97B-A269-43EC-8BDA-D776AE982E06}" destId="{76E65D59-6D45-4A60-B00F-2E3F8FFFBAE6}" srcOrd="0" destOrd="0" presId="urn:microsoft.com/office/officeart/2005/8/layout/hierarchy2"/>
    <dgm:cxn modelId="{CD9DC922-71C5-46ED-9EFF-2EE2B2370569}" type="presParOf" srcId="{968B094C-7C97-4CB9-86D8-65C6F87791F4}" destId="{4A8107DC-7263-4F6F-A716-03F2A76E2D16}" srcOrd="5" destOrd="0" presId="urn:microsoft.com/office/officeart/2005/8/layout/hierarchy2"/>
    <dgm:cxn modelId="{457D0B29-DFAD-409E-8BD8-9466172AAB5B}" type="presParOf" srcId="{4A8107DC-7263-4F6F-A716-03F2A76E2D16}" destId="{70CDAE81-AD9F-46F8-96DE-CE92E6D68054}" srcOrd="0" destOrd="0" presId="urn:microsoft.com/office/officeart/2005/8/layout/hierarchy2"/>
    <dgm:cxn modelId="{23B41A47-BB55-41D7-BEE5-AA9C7EB09CA2}" type="presParOf" srcId="{4A8107DC-7263-4F6F-A716-03F2A76E2D16}" destId="{DBFD73A8-2C8E-441D-8ED5-413C202DB1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C11ED-1341-43FD-86B1-A499EC344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797249D-2BD6-410E-A7C6-3816DF34AB08}">
      <dgm:prSet phldrT="[텍스트]"/>
      <dgm:spPr/>
      <dgm:t>
        <a:bodyPr/>
        <a:lstStyle/>
        <a:p>
          <a:pPr latinLnBrk="1"/>
          <a:r>
            <a:rPr lang="en-US" altLang="ko-KR" dirty="0" err="1"/>
            <a:t>statLOL</a:t>
          </a:r>
          <a:endParaRPr lang="ko-KR" altLang="en-US" dirty="0"/>
        </a:p>
      </dgm:t>
    </dgm:pt>
    <dgm:pt modelId="{48145FB9-843B-49A1-A993-7C37BAF54EBB}" type="par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0807E225-53C2-4EC4-9754-91B0425B5D91}" type="sib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352C8AE8-5A88-486E-A7C4-18B0801D2AEB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Riot API</a:t>
          </a:r>
          <a:endParaRPr lang="ko-KR" altLang="en-US" dirty="0"/>
        </a:p>
      </dgm:t>
    </dgm:pt>
    <dgm:pt modelId="{5B93B9C3-A0D0-4CD3-8420-DCF39B508F2D}" type="par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DED4FD6A-72DD-417C-883F-D8D12E4CA3AB}" type="sib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F69239DA-CCE8-401F-9DE1-AE98A9DA23F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gm:t>
    </dgm:pt>
    <dgm:pt modelId="{47B44BC6-EB93-480B-B514-635F979FFE13}" type="par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B108F6D6-935F-4E58-80B1-842C88AB7CD1}" type="sib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DB98F259-1C70-4E4B-A05D-9A242C46170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1C49C089-4763-4611-B814-A085B65CA179}" type="par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37EE878C-D391-4ADD-9C67-548AF5DFA313}" type="sib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D2FD1C1B-C442-40DC-9E29-9946210DD9F8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자체 웹 </a:t>
          </a:r>
          <a:r>
            <a:rPr lang="en-US" altLang="ko-KR" dirty="0"/>
            <a:t>form</a:t>
          </a:r>
          <a:endParaRPr lang="ko-KR" altLang="en-US" dirty="0"/>
        </a:p>
      </dgm:t>
    </dgm:pt>
    <dgm:pt modelId="{7444D8E3-B328-45E5-BF0B-6A50D4A3BBA4}" type="par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47A66C43-4483-4A5C-94AB-38F90F479861}" type="sib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B8FDA716-A2EC-4FDF-AB6E-FBB991359293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16A7DEEC-7F20-4C58-BB4F-931974FDE27A}" type="par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D62697FA-75D6-4C56-B445-CBF9D3D7374C}" type="sib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3AF0B6B1-9490-4EA3-9C36-9DEAA02D01C1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A2E69997-A35C-49D6-A44C-102A47B3767D}" type="par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FC34B93B-2651-46A7-A401-D08E2129C0FD}" type="sib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85211139-7995-48D1-9CBB-CBAEAD6A5156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62D5E11-C11C-498A-AE31-18175A0D2C5C}" type="par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C051B0A-D301-4914-892C-D0FF4B26A93A}" type="sib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5421E62-764A-449A-A7E4-67BE008B71D5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7D1A556E-6526-4966-8DCB-5F89CBAC32BB}" type="par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8CFAE0B1-6466-4A18-AEBC-FE80F2DF163C}" type="sib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E357DED4-22D1-4D2B-803E-D9DF3150DC9A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6BDA98A5-8786-4AAB-989B-647D06AE183D}" type="par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BCA9A108-A7E9-437D-97B6-19D80F67CD13}" type="sib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953E83D3-F137-41D0-B482-37E3E3E9DD57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4544307E-A341-4B57-A2E9-0E8252C4E047}" type="par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16509BB4-962D-428C-A6E1-A93C7F0D8A26}" type="sib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4A8F812B-2F43-4F22-9E52-2A68FEDB6F12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0743BE8-8C22-4BCC-9845-3F74BA28B4B3}" type="par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0404FA41-211E-425B-8DD4-4933C078B048}" type="sib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A3E1B687-F9A2-452A-B584-C08321CA4DFB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A6B57137-FEDA-4D22-82AA-8D7864386A77}" type="par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4A29BB04-2DB4-4718-8D6E-00F2CBF85014}" type="sib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B497A3C3-7B0A-4C02-9EB1-643579D16189}" type="pres">
      <dgm:prSet presAssocID="{213C11ED-1341-43FD-86B1-A499EC344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17D7DB-F999-4B02-8C33-723CC16EF6C0}" type="pres">
      <dgm:prSet presAssocID="{E797249D-2BD6-410E-A7C6-3816DF34AB08}" presName="root1" presStyleCnt="0"/>
      <dgm:spPr/>
    </dgm:pt>
    <dgm:pt modelId="{2628369E-66C7-4FB5-B456-E99621747C5B}" type="pres">
      <dgm:prSet presAssocID="{E797249D-2BD6-410E-A7C6-3816DF34AB08}" presName="LevelOneTextNode" presStyleLbl="node0" presStyleIdx="0" presStyleCnt="1">
        <dgm:presLayoutVars>
          <dgm:chPref val="3"/>
        </dgm:presLayoutVars>
      </dgm:prSet>
      <dgm:spPr/>
    </dgm:pt>
    <dgm:pt modelId="{DCAFE29C-708B-4B4E-9102-6D464A777BB0}" type="pres">
      <dgm:prSet presAssocID="{E797249D-2BD6-410E-A7C6-3816DF34AB08}" presName="level2hierChild" presStyleCnt="0"/>
      <dgm:spPr/>
    </dgm:pt>
    <dgm:pt modelId="{31352B76-9E49-4FEF-B8DB-2AF4DC00AF6E}" type="pres">
      <dgm:prSet presAssocID="{5B93B9C3-A0D0-4CD3-8420-DCF39B508F2D}" presName="conn2-1" presStyleLbl="parChTrans1D2" presStyleIdx="0" presStyleCnt="2"/>
      <dgm:spPr/>
    </dgm:pt>
    <dgm:pt modelId="{8EF96B54-AB68-4EC2-A624-91B3FED9A00C}" type="pres">
      <dgm:prSet presAssocID="{5B93B9C3-A0D0-4CD3-8420-DCF39B508F2D}" presName="connTx" presStyleLbl="parChTrans1D2" presStyleIdx="0" presStyleCnt="2"/>
      <dgm:spPr/>
    </dgm:pt>
    <dgm:pt modelId="{FC2BF83F-DD7C-4B65-9510-26466EAE2CB4}" type="pres">
      <dgm:prSet presAssocID="{352C8AE8-5A88-486E-A7C4-18B0801D2AEB}" presName="root2" presStyleCnt="0"/>
      <dgm:spPr/>
    </dgm:pt>
    <dgm:pt modelId="{121F45A0-EE84-4051-9B07-DF4C2C79C7E6}" type="pres">
      <dgm:prSet presAssocID="{352C8AE8-5A88-486E-A7C4-18B0801D2AEB}" presName="LevelTwoTextNode" presStyleLbl="node2" presStyleIdx="0" presStyleCnt="2">
        <dgm:presLayoutVars>
          <dgm:chPref val="3"/>
        </dgm:presLayoutVars>
      </dgm:prSet>
      <dgm:spPr/>
    </dgm:pt>
    <dgm:pt modelId="{92AEF476-FFB0-4497-B933-EA35925ED8D0}" type="pres">
      <dgm:prSet presAssocID="{352C8AE8-5A88-486E-A7C4-18B0801D2AEB}" presName="level3hierChild" presStyleCnt="0"/>
      <dgm:spPr/>
    </dgm:pt>
    <dgm:pt modelId="{153C5BF2-35BE-492C-A193-ED8020DEC843}" type="pres">
      <dgm:prSet presAssocID="{47B44BC6-EB93-480B-B514-635F979FFE13}" presName="conn2-1" presStyleLbl="parChTrans1D3" presStyleIdx="0" presStyleCnt="4"/>
      <dgm:spPr/>
    </dgm:pt>
    <dgm:pt modelId="{A198D296-3C15-44EB-AB1D-C0DAA5C717F9}" type="pres">
      <dgm:prSet presAssocID="{47B44BC6-EB93-480B-B514-635F979FFE13}" presName="connTx" presStyleLbl="parChTrans1D3" presStyleIdx="0" presStyleCnt="4"/>
      <dgm:spPr/>
    </dgm:pt>
    <dgm:pt modelId="{F5129C7F-4A8B-4BF8-8963-696EA222B785}" type="pres">
      <dgm:prSet presAssocID="{F69239DA-CCE8-401F-9DE1-AE98A9DA23F3}" presName="root2" presStyleCnt="0"/>
      <dgm:spPr/>
    </dgm:pt>
    <dgm:pt modelId="{C29BE3A6-A677-4334-836B-54EEF00A5AFD}" type="pres">
      <dgm:prSet presAssocID="{F69239DA-CCE8-401F-9DE1-AE98A9DA23F3}" presName="LevelTwoTextNode" presStyleLbl="node3" presStyleIdx="0" presStyleCnt="4">
        <dgm:presLayoutVars>
          <dgm:chPref val="3"/>
        </dgm:presLayoutVars>
      </dgm:prSet>
      <dgm:spPr>
        <a:xfrm>
          <a:off x="6264274" y="661"/>
          <a:ext cx="1217083" cy="608541"/>
        </a:xfrm>
        <a:prstGeom prst="roundRect">
          <a:avLst>
            <a:gd name="adj" fmla="val 10000"/>
          </a:avLst>
        </a:prstGeom>
      </dgm:spPr>
    </dgm:pt>
    <dgm:pt modelId="{85F8BF88-2994-4810-A72B-B945ACFFF8FE}" type="pres">
      <dgm:prSet presAssocID="{F69239DA-CCE8-401F-9DE1-AE98A9DA23F3}" presName="level3hierChild" presStyleCnt="0"/>
      <dgm:spPr/>
    </dgm:pt>
    <dgm:pt modelId="{9D20572A-ED40-448E-A403-B396ACA5B224}" type="pres">
      <dgm:prSet presAssocID="{1C49C089-4763-4611-B814-A085B65CA179}" presName="conn2-1" presStyleLbl="parChTrans1D4" presStyleIdx="0" presStyleCnt="6"/>
      <dgm:spPr/>
    </dgm:pt>
    <dgm:pt modelId="{0E2E4540-7CC1-4E59-B32C-C31A163B5F64}" type="pres">
      <dgm:prSet presAssocID="{1C49C089-4763-4611-B814-A085B65CA179}" presName="connTx" presStyleLbl="parChTrans1D4" presStyleIdx="0" presStyleCnt="6"/>
      <dgm:spPr/>
    </dgm:pt>
    <dgm:pt modelId="{A95DC305-8920-45F0-83C2-D2D7FD1853A9}" type="pres">
      <dgm:prSet presAssocID="{DB98F259-1C70-4E4B-A05D-9A242C461700}" presName="root2" presStyleCnt="0"/>
      <dgm:spPr/>
    </dgm:pt>
    <dgm:pt modelId="{D52D6CB3-9BA3-4D6C-B2D9-FEB5271A8587}" type="pres">
      <dgm:prSet presAssocID="{DB98F259-1C70-4E4B-A05D-9A242C461700}" presName="LevelTwoTextNode" presStyleLbl="node4" presStyleIdx="0" presStyleCnt="6">
        <dgm:presLayoutVars>
          <dgm:chPref val="3"/>
        </dgm:presLayoutVars>
      </dgm:prSet>
      <dgm:spPr>
        <a:xfrm>
          <a:off x="6264274" y="700484"/>
          <a:ext cx="1217083" cy="608541"/>
        </a:xfrm>
        <a:prstGeom prst="roundRect">
          <a:avLst>
            <a:gd name="adj" fmla="val 10000"/>
          </a:avLst>
        </a:prstGeom>
      </dgm:spPr>
    </dgm:pt>
    <dgm:pt modelId="{483D819D-B9B7-447D-AD46-6EE3967DA6F4}" type="pres">
      <dgm:prSet presAssocID="{DB98F259-1C70-4E4B-A05D-9A242C461700}" presName="level3hierChild" presStyleCnt="0"/>
      <dgm:spPr/>
    </dgm:pt>
    <dgm:pt modelId="{681E0EDF-E094-4511-A570-77765FD35484}" type="pres">
      <dgm:prSet presAssocID="{7D1A556E-6526-4966-8DCB-5F89CBAC32BB}" presName="conn2-1" presStyleLbl="parChTrans1D4" presStyleIdx="1" presStyleCnt="6"/>
      <dgm:spPr/>
    </dgm:pt>
    <dgm:pt modelId="{D1A78CDA-25EC-4333-BF05-EC97A12B8BC3}" type="pres">
      <dgm:prSet presAssocID="{7D1A556E-6526-4966-8DCB-5F89CBAC32BB}" presName="connTx" presStyleLbl="parChTrans1D4" presStyleIdx="1" presStyleCnt="6"/>
      <dgm:spPr/>
    </dgm:pt>
    <dgm:pt modelId="{A204C010-5729-49BA-9C8D-3E6D0412ED26}" type="pres">
      <dgm:prSet presAssocID="{B5421E62-764A-449A-A7E4-67BE008B71D5}" presName="root2" presStyleCnt="0"/>
      <dgm:spPr/>
    </dgm:pt>
    <dgm:pt modelId="{BF5B7E7C-509D-4141-8028-C7FB8D6BFF11}" type="pres">
      <dgm:prSet presAssocID="{B5421E62-764A-449A-A7E4-67BE008B71D5}" presName="LevelTwoTextNode" presStyleLbl="node4" presStyleIdx="1" presStyleCnt="6">
        <dgm:presLayoutVars>
          <dgm:chPref val="3"/>
        </dgm:presLayoutVars>
      </dgm:prSet>
      <dgm:spPr/>
    </dgm:pt>
    <dgm:pt modelId="{6FB4F5B3-298E-4F8C-80D9-883F4BC79C39}" type="pres">
      <dgm:prSet presAssocID="{B5421E62-764A-449A-A7E4-67BE008B71D5}" presName="level3hierChild" presStyleCnt="0"/>
      <dgm:spPr/>
    </dgm:pt>
    <dgm:pt modelId="{2AED42EA-4308-469F-AED4-88ABA3F5BA80}" type="pres">
      <dgm:prSet presAssocID="{6BDA98A5-8786-4AAB-989B-647D06AE183D}" presName="conn2-1" presStyleLbl="parChTrans1D4" presStyleIdx="2" presStyleCnt="6"/>
      <dgm:spPr/>
    </dgm:pt>
    <dgm:pt modelId="{D28A7364-1469-4D95-BFE0-4D9F03517F7C}" type="pres">
      <dgm:prSet presAssocID="{6BDA98A5-8786-4AAB-989B-647D06AE183D}" presName="connTx" presStyleLbl="parChTrans1D4" presStyleIdx="2" presStyleCnt="6"/>
      <dgm:spPr/>
    </dgm:pt>
    <dgm:pt modelId="{79010373-A1E9-4C50-B060-1BDB95E861A8}" type="pres">
      <dgm:prSet presAssocID="{E357DED4-22D1-4D2B-803E-D9DF3150DC9A}" presName="root2" presStyleCnt="0"/>
      <dgm:spPr/>
    </dgm:pt>
    <dgm:pt modelId="{998DC925-4A8E-4EF8-9C80-C4A13DA196D3}" type="pres">
      <dgm:prSet presAssocID="{E357DED4-22D1-4D2B-803E-D9DF3150DC9A}" presName="LevelTwoTextNode" presStyleLbl="node4" presStyleIdx="2" presStyleCnt="6">
        <dgm:presLayoutVars>
          <dgm:chPref val="3"/>
        </dgm:presLayoutVars>
      </dgm:prSet>
      <dgm:spPr/>
    </dgm:pt>
    <dgm:pt modelId="{818BD892-4D16-49CC-A643-0C96F788D2C7}" type="pres">
      <dgm:prSet presAssocID="{E357DED4-22D1-4D2B-803E-D9DF3150DC9A}" presName="level3hierChild" presStyleCnt="0"/>
      <dgm:spPr/>
    </dgm:pt>
    <dgm:pt modelId="{F44B0556-5309-4A4D-B499-716FE1E960E6}" type="pres">
      <dgm:prSet presAssocID="{4544307E-A341-4B57-A2E9-0E8252C4E047}" presName="conn2-1" presStyleLbl="parChTrans1D4" presStyleIdx="3" presStyleCnt="6"/>
      <dgm:spPr/>
    </dgm:pt>
    <dgm:pt modelId="{37C29FC9-484C-45C1-B09A-C4AED227CEB9}" type="pres">
      <dgm:prSet presAssocID="{4544307E-A341-4B57-A2E9-0E8252C4E047}" presName="connTx" presStyleLbl="parChTrans1D4" presStyleIdx="3" presStyleCnt="6"/>
      <dgm:spPr/>
    </dgm:pt>
    <dgm:pt modelId="{A6F15B80-2185-4E2A-B22D-34A8FB3982FB}" type="pres">
      <dgm:prSet presAssocID="{953E83D3-F137-41D0-B482-37E3E3E9DD57}" presName="root2" presStyleCnt="0"/>
      <dgm:spPr/>
    </dgm:pt>
    <dgm:pt modelId="{1D1FF1AE-39BB-47D0-B7E3-BD6CC8D5B7B5}" type="pres">
      <dgm:prSet presAssocID="{953E83D3-F137-41D0-B482-37E3E3E9DD57}" presName="LevelTwoTextNode" presStyleLbl="node4" presStyleIdx="3" presStyleCnt="6">
        <dgm:presLayoutVars>
          <dgm:chPref val="3"/>
        </dgm:presLayoutVars>
      </dgm:prSet>
      <dgm:spPr/>
    </dgm:pt>
    <dgm:pt modelId="{40666258-E0E1-4F5A-99ED-14FDB2F3022F}" type="pres">
      <dgm:prSet presAssocID="{953E83D3-F137-41D0-B482-37E3E3E9DD57}" presName="level3hierChild" presStyleCnt="0"/>
      <dgm:spPr/>
    </dgm:pt>
    <dgm:pt modelId="{086CF4D4-7D8A-40AC-9BCC-7CED604655F2}" type="pres">
      <dgm:prSet presAssocID="{A2E69997-A35C-49D6-A44C-102A47B3767D}" presName="conn2-1" presStyleLbl="parChTrans1D4" presStyleIdx="4" presStyleCnt="6"/>
      <dgm:spPr/>
    </dgm:pt>
    <dgm:pt modelId="{35709F48-806D-4735-B5D2-06247DF99F14}" type="pres">
      <dgm:prSet presAssocID="{A2E69997-A35C-49D6-A44C-102A47B3767D}" presName="connTx" presStyleLbl="parChTrans1D4" presStyleIdx="4" presStyleCnt="6"/>
      <dgm:spPr/>
    </dgm:pt>
    <dgm:pt modelId="{C480C7D5-2455-45F3-8C34-7381D50A1C98}" type="pres">
      <dgm:prSet presAssocID="{3AF0B6B1-9490-4EA3-9C36-9DEAA02D01C1}" presName="root2" presStyleCnt="0"/>
      <dgm:spPr/>
    </dgm:pt>
    <dgm:pt modelId="{DF2555A5-ABC6-4DCE-8EA4-F0D329DE5296}" type="pres">
      <dgm:prSet presAssocID="{3AF0B6B1-9490-4EA3-9C36-9DEAA02D01C1}" presName="LevelTwoTextNode" presStyleLbl="node4" presStyleIdx="4" presStyleCnt="6">
        <dgm:presLayoutVars>
          <dgm:chPref val="3"/>
        </dgm:presLayoutVars>
      </dgm:prSet>
      <dgm:spPr>
        <a:xfrm>
          <a:off x="6264274" y="1400307"/>
          <a:ext cx="1217083" cy="608541"/>
        </a:xfrm>
        <a:prstGeom prst="roundRect">
          <a:avLst>
            <a:gd name="adj" fmla="val 10000"/>
          </a:avLst>
        </a:prstGeom>
      </dgm:spPr>
    </dgm:pt>
    <dgm:pt modelId="{27FEC668-22A9-43FC-9037-675544C2044B}" type="pres">
      <dgm:prSet presAssocID="{3AF0B6B1-9490-4EA3-9C36-9DEAA02D01C1}" presName="level3hierChild" presStyleCnt="0"/>
      <dgm:spPr/>
    </dgm:pt>
    <dgm:pt modelId="{61A57962-2FF6-4560-AC12-A2EB6E9A00C5}" type="pres">
      <dgm:prSet presAssocID="{762D5E11-C11C-498A-AE31-18175A0D2C5C}" presName="conn2-1" presStyleLbl="parChTrans1D4" presStyleIdx="5" presStyleCnt="6"/>
      <dgm:spPr/>
    </dgm:pt>
    <dgm:pt modelId="{3F6BDD15-3D92-4050-9D9B-190190CA5E10}" type="pres">
      <dgm:prSet presAssocID="{762D5E11-C11C-498A-AE31-18175A0D2C5C}" presName="connTx" presStyleLbl="parChTrans1D4" presStyleIdx="5" presStyleCnt="6"/>
      <dgm:spPr/>
    </dgm:pt>
    <dgm:pt modelId="{ECA09DAA-3500-4341-8B57-8B1BEAA04424}" type="pres">
      <dgm:prSet presAssocID="{85211139-7995-48D1-9CBB-CBAEAD6A5156}" presName="root2" presStyleCnt="0"/>
      <dgm:spPr/>
    </dgm:pt>
    <dgm:pt modelId="{86E8F6FD-4DF4-4EC0-9106-A5CC77B6C71C}" type="pres">
      <dgm:prSet presAssocID="{85211139-7995-48D1-9CBB-CBAEAD6A5156}" presName="LevelTwoTextNode" presStyleLbl="node4" presStyleIdx="5" presStyleCnt="6">
        <dgm:presLayoutVars>
          <dgm:chPref val="3"/>
        </dgm:presLayoutVars>
      </dgm:prSet>
      <dgm:spPr/>
    </dgm:pt>
    <dgm:pt modelId="{5080993C-8F6C-4D93-B62C-3BA52FAE7BF6}" type="pres">
      <dgm:prSet presAssocID="{85211139-7995-48D1-9CBB-CBAEAD6A5156}" presName="level3hierChild" presStyleCnt="0"/>
      <dgm:spPr/>
    </dgm:pt>
    <dgm:pt modelId="{98CFE21F-E7E1-4C01-BEDE-4F4232EF620C}" type="pres">
      <dgm:prSet presAssocID="{7444D8E3-B328-45E5-BF0B-6A50D4A3BBA4}" presName="conn2-1" presStyleLbl="parChTrans1D2" presStyleIdx="1" presStyleCnt="2"/>
      <dgm:spPr/>
    </dgm:pt>
    <dgm:pt modelId="{06B9A846-4C92-4921-BC7D-938C7ED8080B}" type="pres">
      <dgm:prSet presAssocID="{7444D8E3-B328-45E5-BF0B-6A50D4A3BBA4}" presName="connTx" presStyleLbl="parChTrans1D2" presStyleIdx="1" presStyleCnt="2"/>
      <dgm:spPr/>
    </dgm:pt>
    <dgm:pt modelId="{CCBA2E21-BE39-4265-B8F0-81E9F2C63D76}" type="pres">
      <dgm:prSet presAssocID="{D2FD1C1B-C442-40DC-9E29-9946210DD9F8}" presName="root2" presStyleCnt="0"/>
      <dgm:spPr/>
    </dgm:pt>
    <dgm:pt modelId="{D0B71F85-F741-47CC-8768-50D3DA4329F9}" type="pres">
      <dgm:prSet presAssocID="{D2FD1C1B-C442-40DC-9E29-9946210DD9F8}" presName="LevelTwoTextNode" presStyleLbl="node2" presStyleIdx="1" presStyleCnt="2">
        <dgm:presLayoutVars>
          <dgm:chPref val="3"/>
        </dgm:presLayoutVars>
      </dgm:prSet>
      <dgm:spPr/>
    </dgm:pt>
    <dgm:pt modelId="{968B094C-7C97-4CB9-86D8-65C6F87791F4}" type="pres">
      <dgm:prSet presAssocID="{D2FD1C1B-C442-40DC-9E29-9946210DD9F8}" presName="level3hierChild" presStyleCnt="0"/>
      <dgm:spPr/>
    </dgm:pt>
    <dgm:pt modelId="{E0A4C7C2-3CBE-4D6D-B578-2EAF717FBB14}" type="pres">
      <dgm:prSet presAssocID="{16A7DEEC-7F20-4C58-BB4F-931974FDE27A}" presName="conn2-1" presStyleLbl="parChTrans1D3" presStyleIdx="1" presStyleCnt="4"/>
      <dgm:spPr/>
    </dgm:pt>
    <dgm:pt modelId="{5FD6381B-FF5A-4EF8-A40E-2367C5C50E18}" type="pres">
      <dgm:prSet presAssocID="{16A7DEEC-7F20-4C58-BB4F-931974FDE27A}" presName="connTx" presStyleLbl="parChTrans1D3" presStyleIdx="1" presStyleCnt="4"/>
      <dgm:spPr/>
    </dgm:pt>
    <dgm:pt modelId="{2F2DA982-42CF-4E81-8981-67945ABCDC34}" type="pres">
      <dgm:prSet presAssocID="{B8FDA716-A2EC-4FDF-AB6E-FBB991359293}" presName="root2" presStyleCnt="0"/>
      <dgm:spPr/>
    </dgm:pt>
    <dgm:pt modelId="{48C6FB70-FAA9-4722-9EAB-2C077F3981B1}" type="pres">
      <dgm:prSet presAssocID="{B8FDA716-A2EC-4FDF-AB6E-FBB991359293}" presName="LevelTwoTextNode" presStyleLbl="node3" presStyleIdx="1" presStyleCnt="4">
        <dgm:presLayoutVars>
          <dgm:chPref val="3"/>
        </dgm:presLayoutVars>
      </dgm:prSet>
      <dgm:spPr>
        <a:xfrm>
          <a:off x="4560358" y="2100129"/>
          <a:ext cx="1217083" cy="608541"/>
        </a:xfrm>
        <a:prstGeom prst="roundRect">
          <a:avLst>
            <a:gd name="adj" fmla="val 10000"/>
          </a:avLst>
        </a:prstGeom>
      </dgm:spPr>
    </dgm:pt>
    <dgm:pt modelId="{A8730AB0-0B49-4938-81AA-BC3DA956B117}" type="pres">
      <dgm:prSet presAssocID="{B8FDA716-A2EC-4FDF-AB6E-FBB991359293}" presName="level3hierChild" presStyleCnt="0"/>
      <dgm:spPr/>
    </dgm:pt>
    <dgm:pt modelId="{DE1DEE1D-15F2-466E-9DA0-D69E7DC8F00E}" type="pres">
      <dgm:prSet presAssocID="{70743BE8-8C22-4BCC-9845-3F74BA28B4B3}" presName="conn2-1" presStyleLbl="parChTrans1D3" presStyleIdx="2" presStyleCnt="4"/>
      <dgm:spPr/>
    </dgm:pt>
    <dgm:pt modelId="{E96CB6D2-710E-4409-8C55-E0455879ACB4}" type="pres">
      <dgm:prSet presAssocID="{70743BE8-8C22-4BCC-9845-3F74BA28B4B3}" presName="connTx" presStyleLbl="parChTrans1D3" presStyleIdx="2" presStyleCnt="4"/>
      <dgm:spPr/>
    </dgm:pt>
    <dgm:pt modelId="{A047D835-67F8-4C61-A30C-E18FA7445793}" type="pres">
      <dgm:prSet presAssocID="{4A8F812B-2F43-4F22-9E52-2A68FEDB6F12}" presName="root2" presStyleCnt="0"/>
      <dgm:spPr/>
    </dgm:pt>
    <dgm:pt modelId="{FC283676-677D-4DE3-B014-B706C39008BF}" type="pres">
      <dgm:prSet presAssocID="{4A8F812B-2F43-4F22-9E52-2A68FEDB6F12}" presName="LevelTwoTextNode" presStyleLbl="node3" presStyleIdx="2" presStyleCnt="4">
        <dgm:presLayoutVars>
          <dgm:chPref val="3"/>
        </dgm:presLayoutVars>
      </dgm:prSet>
      <dgm:spPr>
        <a:xfrm>
          <a:off x="4768447" y="1845220"/>
          <a:ext cx="800904" cy="400452"/>
        </a:xfrm>
        <a:prstGeom prst="roundRect">
          <a:avLst>
            <a:gd name="adj" fmla="val 10000"/>
          </a:avLst>
        </a:prstGeom>
      </dgm:spPr>
    </dgm:pt>
    <dgm:pt modelId="{119B4BE7-8260-4D26-A0F8-13C4AF408C35}" type="pres">
      <dgm:prSet presAssocID="{4A8F812B-2F43-4F22-9E52-2A68FEDB6F12}" presName="level3hierChild" presStyleCnt="0"/>
      <dgm:spPr/>
    </dgm:pt>
    <dgm:pt modelId="{7292E97B-A269-43EC-8BDA-D776AE982E06}" type="pres">
      <dgm:prSet presAssocID="{A6B57137-FEDA-4D22-82AA-8D7864386A77}" presName="conn2-1" presStyleLbl="parChTrans1D3" presStyleIdx="3" presStyleCnt="4"/>
      <dgm:spPr/>
    </dgm:pt>
    <dgm:pt modelId="{76E65D59-6D45-4A60-B00F-2E3F8FFFBAE6}" type="pres">
      <dgm:prSet presAssocID="{A6B57137-FEDA-4D22-82AA-8D7864386A77}" presName="connTx" presStyleLbl="parChTrans1D3" presStyleIdx="3" presStyleCnt="4"/>
      <dgm:spPr/>
    </dgm:pt>
    <dgm:pt modelId="{4A8107DC-7263-4F6F-A716-03F2A76E2D16}" type="pres">
      <dgm:prSet presAssocID="{A3E1B687-F9A2-452A-B584-C08321CA4DFB}" presName="root2" presStyleCnt="0"/>
      <dgm:spPr/>
    </dgm:pt>
    <dgm:pt modelId="{70CDAE81-AD9F-46F8-96DE-CE92E6D68054}" type="pres">
      <dgm:prSet presAssocID="{A3E1B687-F9A2-452A-B584-C08321CA4DFB}" presName="LevelTwoTextNode" presStyleLbl="node3" presStyleIdx="3" presStyleCnt="4">
        <dgm:presLayoutVars>
          <dgm:chPref val="3"/>
        </dgm:presLayoutVars>
      </dgm:prSet>
      <dgm:spPr>
        <a:xfrm>
          <a:off x="4768447" y="2305740"/>
          <a:ext cx="800904" cy="400452"/>
        </a:xfrm>
        <a:prstGeom prst="roundRect">
          <a:avLst>
            <a:gd name="adj" fmla="val 10000"/>
          </a:avLst>
        </a:prstGeom>
      </dgm:spPr>
    </dgm:pt>
    <dgm:pt modelId="{DBFD73A8-2C8E-441D-8ED5-413C202DB198}" type="pres">
      <dgm:prSet presAssocID="{A3E1B687-F9A2-452A-B584-C08321CA4DFB}" presName="level3hierChild" presStyleCnt="0"/>
      <dgm:spPr/>
    </dgm:pt>
  </dgm:ptLst>
  <dgm:cxnLst>
    <dgm:cxn modelId="{8194A201-2B70-4BDE-8E00-CE1DD49CC3ED}" srcId="{E797249D-2BD6-410E-A7C6-3816DF34AB08}" destId="{D2FD1C1B-C442-40DC-9E29-9946210DD9F8}" srcOrd="1" destOrd="0" parTransId="{7444D8E3-B328-45E5-BF0B-6A50D4A3BBA4}" sibTransId="{47A66C43-4483-4A5C-94AB-38F90F479861}"/>
    <dgm:cxn modelId="{20E9A10A-5054-46AC-B09A-0C311E761DE2}" type="presOf" srcId="{7D1A556E-6526-4966-8DCB-5F89CBAC32BB}" destId="{681E0EDF-E094-4511-A570-77765FD35484}" srcOrd="0" destOrd="0" presId="urn:microsoft.com/office/officeart/2005/8/layout/hierarchy2"/>
    <dgm:cxn modelId="{D8157C0F-78ED-441D-9E36-BE9AAD2A895E}" srcId="{213C11ED-1341-43FD-86B1-A499EC344D53}" destId="{E797249D-2BD6-410E-A7C6-3816DF34AB08}" srcOrd="0" destOrd="0" parTransId="{48145FB9-843B-49A1-A993-7C37BAF54EBB}" sibTransId="{0807E225-53C2-4EC4-9754-91B0425B5D91}"/>
    <dgm:cxn modelId="{942E1F11-F59A-4401-857C-CD5AF2C8D7BE}" type="presOf" srcId="{B8FDA716-A2EC-4FDF-AB6E-FBB991359293}" destId="{48C6FB70-FAA9-4722-9EAB-2C077F3981B1}" srcOrd="0" destOrd="0" presId="urn:microsoft.com/office/officeart/2005/8/layout/hierarchy2"/>
    <dgm:cxn modelId="{9E2A6C13-F55C-4A27-8F7F-C4A873E71CC9}" type="presOf" srcId="{352C8AE8-5A88-486E-A7C4-18B0801D2AEB}" destId="{121F45A0-EE84-4051-9B07-DF4C2C79C7E6}" srcOrd="0" destOrd="0" presId="urn:microsoft.com/office/officeart/2005/8/layout/hierarchy2"/>
    <dgm:cxn modelId="{B75B2015-B6DE-4DE5-A23E-D57AE6F27A59}" srcId="{D2FD1C1B-C442-40DC-9E29-9946210DD9F8}" destId="{4A8F812B-2F43-4F22-9E52-2A68FEDB6F12}" srcOrd="1" destOrd="0" parTransId="{70743BE8-8C22-4BCC-9845-3F74BA28B4B3}" sibTransId="{0404FA41-211E-425B-8DD4-4933C078B048}"/>
    <dgm:cxn modelId="{7B2A191C-9ED4-4998-AFEE-57592D8FFA39}" type="presOf" srcId="{F69239DA-CCE8-401F-9DE1-AE98A9DA23F3}" destId="{C29BE3A6-A677-4334-836B-54EEF00A5AFD}" srcOrd="0" destOrd="0" presId="urn:microsoft.com/office/officeart/2005/8/layout/hierarchy2"/>
    <dgm:cxn modelId="{2DCB0D1F-DDA1-49F6-A2C4-E043DD56D70A}" srcId="{DB98F259-1C70-4E4B-A05D-9A242C461700}" destId="{953E83D3-F137-41D0-B482-37E3E3E9DD57}" srcOrd="2" destOrd="0" parTransId="{4544307E-A341-4B57-A2E9-0E8252C4E047}" sibTransId="{16509BB4-962D-428C-A6E1-A93C7F0D8A26}"/>
    <dgm:cxn modelId="{6D8A3820-363F-451C-8326-3A3EECA9D51B}" type="presOf" srcId="{B5421E62-764A-449A-A7E4-67BE008B71D5}" destId="{BF5B7E7C-509D-4141-8028-C7FB8D6BFF11}" srcOrd="0" destOrd="0" presId="urn:microsoft.com/office/officeart/2005/8/layout/hierarchy2"/>
    <dgm:cxn modelId="{818F1723-13C1-40D1-A560-AA2CA54F2C9E}" type="presOf" srcId="{213C11ED-1341-43FD-86B1-A499EC344D53}" destId="{B497A3C3-7B0A-4C02-9EB1-643579D16189}" srcOrd="0" destOrd="0" presId="urn:microsoft.com/office/officeart/2005/8/layout/hierarchy2"/>
    <dgm:cxn modelId="{7C77E829-DDD5-4480-82D3-93E25D54C77F}" type="presOf" srcId="{85211139-7995-48D1-9CBB-CBAEAD6A5156}" destId="{86E8F6FD-4DF4-4EC0-9106-A5CC77B6C71C}" srcOrd="0" destOrd="0" presId="urn:microsoft.com/office/officeart/2005/8/layout/hierarchy2"/>
    <dgm:cxn modelId="{C7B1CE31-0953-472A-BEF7-C1FADD52397F}" srcId="{F69239DA-CCE8-401F-9DE1-AE98A9DA23F3}" destId="{3AF0B6B1-9490-4EA3-9C36-9DEAA02D01C1}" srcOrd="1" destOrd="0" parTransId="{A2E69997-A35C-49D6-A44C-102A47B3767D}" sibTransId="{FC34B93B-2651-46A7-A401-D08E2129C0FD}"/>
    <dgm:cxn modelId="{EDE4B634-ED8C-4555-BBA6-5AC0B9FCA0B3}" type="presOf" srcId="{70743BE8-8C22-4BCC-9845-3F74BA28B4B3}" destId="{DE1DEE1D-15F2-466E-9DA0-D69E7DC8F00E}" srcOrd="0" destOrd="0" presId="urn:microsoft.com/office/officeart/2005/8/layout/hierarchy2"/>
    <dgm:cxn modelId="{E264EA35-EB85-432F-9739-5CDF1DECDC86}" type="presOf" srcId="{16A7DEEC-7F20-4C58-BB4F-931974FDE27A}" destId="{5FD6381B-FF5A-4EF8-A40E-2367C5C50E18}" srcOrd="1" destOrd="0" presId="urn:microsoft.com/office/officeart/2005/8/layout/hierarchy2"/>
    <dgm:cxn modelId="{EEE75738-0B3C-451C-9155-6BDC890F2477}" srcId="{DB98F259-1C70-4E4B-A05D-9A242C461700}" destId="{B5421E62-764A-449A-A7E4-67BE008B71D5}" srcOrd="0" destOrd="0" parTransId="{7D1A556E-6526-4966-8DCB-5F89CBAC32BB}" sibTransId="{8CFAE0B1-6466-4A18-AEBC-FE80F2DF163C}"/>
    <dgm:cxn modelId="{24519D3B-A4A5-4764-BD55-249051DA470B}" type="presOf" srcId="{762D5E11-C11C-498A-AE31-18175A0D2C5C}" destId="{3F6BDD15-3D92-4050-9D9B-190190CA5E10}" srcOrd="1" destOrd="0" presId="urn:microsoft.com/office/officeart/2005/8/layout/hierarchy2"/>
    <dgm:cxn modelId="{A954493C-A2AD-4232-AAF5-2AACBBBB9BAD}" type="presOf" srcId="{A6B57137-FEDA-4D22-82AA-8D7864386A77}" destId="{7292E97B-A269-43EC-8BDA-D776AE982E06}" srcOrd="0" destOrd="0" presId="urn:microsoft.com/office/officeart/2005/8/layout/hierarchy2"/>
    <dgm:cxn modelId="{DFE0893F-B2A4-4685-8F65-C246FABAFA82}" type="presOf" srcId="{6BDA98A5-8786-4AAB-989B-647D06AE183D}" destId="{D28A7364-1469-4D95-BFE0-4D9F03517F7C}" srcOrd="1" destOrd="0" presId="urn:microsoft.com/office/officeart/2005/8/layout/hierarchy2"/>
    <dgm:cxn modelId="{857A5F40-03E5-4B5C-A7A2-D9F0E6B96CC8}" type="presOf" srcId="{5B93B9C3-A0D0-4CD3-8420-DCF39B508F2D}" destId="{8EF96B54-AB68-4EC2-A624-91B3FED9A00C}" srcOrd="1" destOrd="0" presId="urn:microsoft.com/office/officeart/2005/8/layout/hierarchy2"/>
    <dgm:cxn modelId="{7D699041-6650-48A6-AAAE-DB24BC636D6F}" type="presOf" srcId="{4544307E-A341-4B57-A2E9-0E8252C4E047}" destId="{37C29FC9-484C-45C1-B09A-C4AED227CEB9}" srcOrd="1" destOrd="0" presId="urn:microsoft.com/office/officeart/2005/8/layout/hierarchy2"/>
    <dgm:cxn modelId="{70452A44-B3F9-4640-BDAB-54830405F091}" type="presOf" srcId="{E357DED4-22D1-4D2B-803E-D9DF3150DC9A}" destId="{998DC925-4A8E-4EF8-9C80-C4A13DA196D3}" srcOrd="0" destOrd="0" presId="urn:microsoft.com/office/officeart/2005/8/layout/hierarchy2"/>
    <dgm:cxn modelId="{3CAB7364-C3A0-4552-9EB7-C1D757BD3B10}" type="presOf" srcId="{7444D8E3-B328-45E5-BF0B-6A50D4A3BBA4}" destId="{06B9A846-4C92-4921-BC7D-938C7ED8080B}" srcOrd="1" destOrd="0" presId="urn:microsoft.com/office/officeart/2005/8/layout/hierarchy2"/>
    <dgm:cxn modelId="{99D92266-F3BC-44B4-851D-CB9F5309F93D}" srcId="{352C8AE8-5A88-486E-A7C4-18B0801D2AEB}" destId="{F69239DA-CCE8-401F-9DE1-AE98A9DA23F3}" srcOrd="0" destOrd="0" parTransId="{47B44BC6-EB93-480B-B514-635F979FFE13}" sibTransId="{B108F6D6-935F-4E58-80B1-842C88AB7CD1}"/>
    <dgm:cxn modelId="{E185F367-059E-4D0B-A788-760865483F44}" type="presOf" srcId="{E797249D-2BD6-410E-A7C6-3816DF34AB08}" destId="{2628369E-66C7-4FB5-B456-E99621747C5B}" srcOrd="0" destOrd="0" presId="urn:microsoft.com/office/officeart/2005/8/layout/hierarchy2"/>
    <dgm:cxn modelId="{623E9548-C053-4953-B706-1099B81F384D}" srcId="{F69239DA-CCE8-401F-9DE1-AE98A9DA23F3}" destId="{85211139-7995-48D1-9CBB-CBAEAD6A5156}" srcOrd="2" destOrd="0" parTransId="{762D5E11-C11C-498A-AE31-18175A0D2C5C}" sibTransId="{BC051B0A-D301-4914-892C-D0FF4B26A93A}"/>
    <dgm:cxn modelId="{BC859D69-DBAA-426A-A99A-66DD836C04B6}" type="presOf" srcId="{5B93B9C3-A0D0-4CD3-8420-DCF39B508F2D}" destId="{31352B76-9E49-4FEF-B8DB-2AF4DC00AF6E}" srcOrd="0" destOrd="0" presId="urn:microsoft.com/office/officeart/2005/8/layout/hierarchy2"/>
    <dgm:cxn modelId="{28F59D49-5AC5-41CA-879E-DAD6FD5ACB9B}" type="presOf" srcId="{A3E1B687-F9A2-452A-B584-C08321CA4DFB}" destId="{70CDAE81-AD9F-46F8-96DE-CE92E6D68054}" srcOrd="0" destOrd="0" presId="urn:microsoft.com/office/officeart/2005/8/layout/hierarchy2"/>
    <dgm:cxn modelId="{9DCCAA6B-A346-4F0E-A4D6-956194DBB82E}" srcId="{D2FD1C1B-C442-40DC-9E29-9946210DD9F8}" destId="{A3E1B687-F9A2-452A-B584-C08321CA4DFB}" srcOrd="2" destOrd="0" parTransId="{A6B57137-FEDA-4D22-82AA-8D7864386A77}" sibTransId="{4A29BB04-2DB4-4718-8D6E-00F2CBF85014}"/>
    <dgm:cxn modelId="{4AE5396E-F36E-4B81-A5DC-9DCBF24E2576}" type="presOf" srcId="{A2E69997-A35C-49D6-A44C-102A47B3767D}" destId="{086CF4D4-7D8A-40AC-9BCC-7CED604655F2}" srcOrd="0" destOrd="0" presId="urn:microsoft.com/office/officeart/2005/8/layout/hierarchy2"/>
    <dgm:cxn modelId="{1D79DD4E-30FE-4C9A-9444-923720D1150B}" type="presOf" srcId="{A2E69997-A35C-49D6-A44C-102A47B3767D}" destId="{35709F48-806D-4735-B5D2-06247DF99F14}" srcOrd="1" destOrd="0" presId="urn:microsoft.com/office/officeart/2005/8/layout/hierarchy2"/>
    <dgm:cxn modelId="{EC680773-B166-480E-9A58-4E77225E295C}" srcId="{E797249D-2BD6-410E-A7C6-3816DF34AB08}" destId="{352C8AE8-5A88-486E-A7C4-18B0801D2AEB}" srcOrd="0" destOrd="0" parTransId="{5B93B9C3-A0D0-4CD3-8420-DCF39B508F2D}" sibTransId="{DED4FD6A-72DD-417C-883F-D8D12E4CA3AB}"/>
    <dgm:cxn modelId="{F6443C78-6F9D-4333-88E9-C350553E793A}" type="presOf" srcId="{4A8F812B-2F43-4F22-9E52-2A68FEDB6F12}" destId="{FC283676-677D-4DE3-B014-B706C39008BF}" srcOrd="0" destOrd="0" presId="urn:microsoft.com/office/officeart/2005/8/layout/hierarchy2"/>
    <dgm:cxn modelId="{DBB5B458-3AC2-4F28-BABD-6BB29E7013BA}" type="presOf" srcId="{7D1A556E-6526-4966-8DCB-5F89CBAC32BB}" destId="{D1A78CDA-25EC-4333-BF05-EC97A12B8BC3}" srcOrd="1" destOrd="0" presId="urn:microsoft.com/office/officeart/2005/8/layout/hierarchy2"/>
    <dgm:cxn modelId="{912329A3-82A7-44B9-B6CE-04DB562E2ECC}" srcId="{DB98F259-1C70-4E4B-A05D-9A242C461700}" destId="{E357DED4-22D1-4D2B-803E-D9DF3150DC9A}" srcOrd="1" destOrd="0" parTransId="{6BDA98A5-8786-4AAB-989B-647D06AE183D}" sibTransId="{BCA9A108-A7E9-437D-97B6-19D80F67CD13}"/>
    <dgm:cxn modelId="{34B290B4-D09F-4041-AF23-2EE1E8C47429}" type="presOf" srcId="{762D5E11-C11C-498A-AE31-18175A0D2C5C}" destId="{61A57962-2FF6-4560-AC12-A2EB6E9A00C5}" srcOrd="0" destOrd="0" presId="urn:microsoft.com/office/officeart/2005/8/layout/hierarchy2"/>
    <dgm:cxn modelId="{653FB8B4-2A6B-414A-9BD5-D4564D4544A8}" type="presOf" srcId="{47B44BC6-EB93-480B-B514-635F979FFE13}" destId="{153C5BF2-35BE-492C-A193-ED8020DEC843}" srcOrd="0" destOrd="0" presId="urn:microsoft.com/office/officeart/2005/8/layout/hierarchy2"/>
    <dgm:cxn modelId="{8E24C5B4-74D6-4426-AE55-CA1ADF2B57D0}" type="presOf" srcId="{6BDA98A5-8786-4AAB-989B-647D06AE183D}" destId="{2AED42EA-4308-469F-AED4-88ABA3F5BA80}" srcOrd="0" destOrd="0" presId="urn:microsoft.com/office/officeart/2005/8/layout/hierarchy2"/>
    <dgm:cxn modelId="{D75B4FB5-9BB9-4288-A3C2-49C64F00A783}" type="presOf" srcId="{7444D8E3-B328-45E5-BF0B-6A50D4A3BBA4}" destId="{98CFE21F-E7E1-4C01-BEDE-4F4232EF620C}" srcOrd="0" destOrd="0" presId="urn:microsoft.com/office/officeart/2005/8/layout/hierarchy2"/>
    <dgm:cxn modelId="{85DF91B8-AEDD-4B0E-9339-8FF51B9D1263}" type="presOf" srcId="{3AF0B6B1-9490-4EA3-9C36-9DEAA02D01C1}" destId="{DF2555A5-ABC6-4DCE-8EA4-F0D329DE5296}" srcOrd="0" destOrd="0" presId="urn:microsoft.com/office/officeart/2005/8/layout/hierarchy2"/>
    <dgm:cxn modelId="{C570C9BA-D93E-4193-A553-A702A33DE84E}" type="presOf" srcId="{1C49C089-4763-4611-B814-A085B65CA179}" destId="{0E2E4540-7CC1-4E59-B32C-C31A163B5F64}" srcOrd="1" destOrd="0" presId="urn:microsoft.com/office/officeart/2005/8/layout/hierarchy2"/>
    <dgm:cxn modelId="{2A950EBD-F913-4A24-998B-D4724CA73FAD}" type="presOf" srcId="{953E83D3-F137-41D0-B482-37E3E3E9DD57}" destId="{1D1FF1AE-39BB-47D0-B7E3-BD6CC8D5B7B5}" srcOrd="0" destOrd="0" presId="urn:microsoft.com/office/officeart/2005/8/layout/hierarchy2"/>
    <dgm:cxn modelId="{6A110FC9-3E06-4E2F-88CB-AB02AD983318}" type="presOf" srcId="{D2FD1C1B-C442-40DC-9E29-9946210DD9F8}" destId="{D0B71F85-F741-47CC-8768-50D3DA4329F9}" srcOrd="0" destOrd="0" presId="urn:microsoft.com/office/officeart/2005/8/layout/hierarchy2"/>
    <dgm:cxn modelId="{5F0D63CD-F1AC-4EC8-B1B2-C088962BFE6F}" type="presOf" srcId="{70743BE8-8C22-4BCC-9845-3F74BA28B4B3}" destId="{E96CB6D2-710E-4409-8C55-E0455879ACB4}" srcOrd="1" destOrd="0" presId="urn:microsoft.com/office/officeart/2005/8/layout/hierarchy2"/>
    <dgm:cxn modelId="{8EDA7ED2-578E-458A-80D4-F6CA94E5AD9C}" type="presOf" srcId="{A6B57137-FEDA-4D22-82AA-8D7864386A77}" destId="{76E65D59-6D45-4A60-B00F-2E3F8FFFBAE6}" srcOrd="1" destOrd="0" presId="urn:microsoft.com/office/officeart/2005/8/layout/hierarchy2"/>
    <dgm:cxn modelId="{AB423DD3-65E3-4512-AA1B-D7379164891F}" type="presOf" srcId="{16A7DEEC-7F20-4C58-BB4F-931974FDE27A}" destId="{E0A4C7C2-3CBE-4D6D-B578-2EAF717FBB14}" srcOrd="0" destOrd="0" presId="urn:microsoft.com/office/officeart/2005/8/layout/hierarchy2"/>
    <dgm:cxn modelId="{802BF0DF-553E-45BB-A4DC-99F8585D980C}" type="presOf" srcId="{1C49C089-4763-4611-B814-A085B65CA179}" destId="{9D20572A-ED40-448E-A403-B396ACA5B224}" srcOrd="0" destOrd="0" presId="urn:microsoft.com/office/officeart/2005/8/layout/hierarchy2"/>
    <dgm:cxn modelId="{080AF1DF-45C6-47AB-96CC-ED1E75B93C24}" type="presOf" srcId="{47B44BC6-EB93-480B-B514-635F979FFE13}" destId="{A198D296-3C15-44EB-AB1D-C0DAA5C717F9}" srcOrd="1" destOrd="0" presId="urn:microsoft.com/office/officeart/2005/8/layout/hierarchy2"/>
    <dgm:cxn modelId="{777778E6-C77E-445F-BCCD-215AA8B5CC94}" srcId="{D2FD1C1B-C442-40DC-9E29-9946210DD9F8}" destId="{B8FDA716-A2EC-4FDF-AB6E-FBB991359293}" srcOrd="0" destOrd="0" parTransId="{16A7DEEC-7F20-4C58-BB4F-931974FDE27A}" sibTransId="{D62697FA-75D6-4C56-B445-CBF9D3D7374C}"/>
    <dgm:cxn modelId="{81DFB1F0-D6D4-46BA-A405-C158C3EBED43}" type="presOf" srcId="{DB98F259-1C70-4E4B-A05D-9A242C461700}" destId="{D52D6CB3-9BA3-4D6C-B2D9-FEB5271A8587}" srcOrd="0" destOrd="0" presId="urn:microsoft.com/office/officeart/2005/8/layout/hierarchy2"/>
    <dgm:cxn modelId="{EC6385F4-13BC-4F04-89E9-4479F2CD7A17}" srcId="{F69239DA-CCE8-401F-9DE1-AE98A9DA23F3}" destId="{DB98F259-1C70-4E4B-A05D-9A242C461700}" srcOrd="0" destOrd="0" parTransId="{1C49C089-4763-4611-B814-A085B65CA179}" sibTransId="{37EE878C-D391-4ADD-9C67-548AF5DFA313}"/>
    <dgm:cxn modelId="{087366FC-E6BC-4F9D-8D3F-E51F45BCD9AB}" type="presOf" srcId="{4544307E-A341-4B57-A2E9-0E8252C4E047}" destId="{F44B0556-5309-4A4D-B499-716FE1E960E6}" srcOrd="0" destOrd="0" presId="urn:microsoft.com/office/officeart/2005/8/layout/hierarchy2"/>
    <dgm:cxn modelId="{A365BEED-BC9F-4633-9260-C1A7BEDAA15A}" type="presParOf" srcId="{B497A3C3-7B0A-4C02-9EB1-643579D16189}" destId="{4517D7DB-F999-4B02-8C33-723CC16EF6C0}" srcOrd="0" destOrd="0" presId="urn:microsoft.com/office/officeart/2005/8/layout/hierarchy2"/>
    <dgm:cxn modelId="{ABA3E81A-A754-4C03-9EEE-41C9C61E223E}" type="presParOf" srcId="{4517D7DB-F999-4B02-8C33-723CC16EF6C0}" destId="{2628369E-66C7-4FB5-B456-E99621747C5B}" srcOrd="0" destOrd="0" presId="urn:microsoft.com/office/officeart/2005/8/layout/hierarchy2"/>
    <dgm:cxn modelId="{7BB446FB-71CD-44AC-A019-8C12A1ADDC16}" type="presParOf" srcId="{4517D7DB-F999-4B02-8C33-723CC16EF6C0}" destId="{DCAFE29C-708B-4B4E-9102-6D464A777BB0}" srcOrd="1" destOrd="0" presId="urn:microsoft.com/office/officeart/2005/8/layout/hierarchy2"/>
    <dgm:cxn modelId="{0C6D211F-6A35-4BED-9864-5939209F6B58}" type="presParOf" srcId="{DCAFE29C-708B-4B4E-9102-6D464A777BB0}" destId="{31352B76-9E49-4FEF-B8DB-2AF4DC00AF6E}" srcOrd="0" destOrd="0" presId="urn:microsoft.com/office/officeart/2005/8/layout/hierarchy2"/>
    <dgm:cxn modelId="{CE1B932E-9F23-4C03-B114-0F159E231C36}" type="presParOf" srcId="{31352B76-9E49-4FEF-B8DB-2AF4DC00AF6E}" destId="{8EF96B54-AB68-4EC2-A624-91B3FED9A00C}" srcOrd="0" destOrd="0" presId="urn:microsoft.com/office/officeart/2005/8/layout/hierarchy2"/>
    <dgm:cxn modelId="{EBD846B4-0AF8-411B-B06D-14EA1547FC0B}" type="presParOf" srcId="{DCAFE29C-708B-4B4E-9102-6D464A777BB0}" destId="{FC2BF83F-DD7C-4B65-9510-26466EAE2CB4}" srcOrd="1" destOrd="0" presId="urn:microsoft.com/office/officeart/2005/8/layout/hierarchy2"/>
    <dgm:cxn modelId="{BE9265C5-0224-4AA3-B255-80F5A5AF132B}" type="presParOf" srcId="{FC2BF83F-DD7C-4B65-9510-26466EAE2CB4}" destId="{121F45A0-EE84-4051-9B07-DF4C2C79C7E6}" srcOrd="0" destOrd="0" presId="urn:microsoft.com/office/officeart/2005/8/layout/hierarchy2"/>
    <dgm:cxn modelId="{4917A5AA-AA7F-4435-A7DB-F5F54752AF95}" type="presParOf" srcId="{FC2BF83F-DD7C-4B65-9510-26466EAE2CB4}" destId="{92AEF476-FFB0-4497-B933-EA35925ED8D0}" srcOrd="1" destOrd="0" presId="urn:microsoft.com/office/officeart/2005/8/layout/hierarchy2"/>
    <dgm:cxn modelId="{2849E548-691E-4DDA-B449-B68F666C6B2E}" type="presParOf" srcId="{92AEF476-FFB0-4497-B933-EA35925ED8D0}" destId="{153C5BF2-35BE-492C-A193-ED8020DEC843}" srcOrd="0" destOrd="0" presId="urn:microsoft.com/office/officeart/2005/8/layout/hierarchy2"/>
    <dgm:cxn modelId="{6821112F-D686-4EBD-A51E-C291B00B8057}" type="presParOf" srcId="{153C5BF2-35BE-492C-A193-ED8020DEC843}" destId="{A198D296-3C15-44EB-AB1D-C0DAA5C717F9}" srcOrd="0" destOrd="0" presId="urn:microsoft.com/office/officeart/2005/8/layout/hierarchy2"/>
    <dgm:cxn modelId="{6216E3C8-5684-4F08-B425-A58684A7F0D4}" type="presParOf" srcId="{92AEF476-FFB0-4497-B933-EA35925ED8D0}" destId="{F5129C7F-4A8B-4BF8-8963-696EA222B785}" srcOrd="1" destOrd="0" presId="urn:microsoft.com/office/officeart/2005/8/layout/hierarchy2"/>
    <dgm:cxn modelId="{752A43EE-1A62-4EA3-A6EF-A5BF347E275A}" type="presParOf" srcId="{F5129C7F-4A8B-4BF8-8963-696EA222B785}" destId="{C29BE3A6-A677-4334-836B-54EEF00A5AFD}" srcOrd="0" destOrd="0" presId="urn:microsoft.com/office/officeart/2005/8/layout/hierarchy2"/>
    <dgm:cxn modelId="{CAEC35A9-D299-45F5-9DDB-497B4A30782B}" type="presParOf" srcId="{F5129C7F-4A8B-4BF8-8963-696EA222B785}" destId="{85F8BF88-2994-4810-A72B-B945ACFFF8FE}" srcOrd="1" destOrd="0" presId="urn:microsoft.com/office/officeart/2005/8/layout/hierarchy2"/>
    <dgm:cxn modelId="{734FB73C-5638-4E75-93F0-FD30BCE1D216}" type="presParOf" srcId="{85F8BF88-2994-4810-A72B-B945ACFFF8FE}" destId="{9D20572A-ED40-448E-A403-B396ACA5B224}" srcOrd="0" destOrd="0" presId="urn:microsoft.com/office/officeart/2005/8/layout/hierarchy2"/>
    <dgm:cxn modelId="{42CF0E45-1EDA-4DA7-9752-6694E565F27B}" type="presParOf" srcId="{9D20572A-ED40-448E-A403-B396ACA5B224}" destId="{0E2E4540-7CC1-4E59-B32C-C31A163B5F64}" srcOrd="0" destOrd="0" presId="urn:microsoft.com/office/officeart/2005/8/layout/hierarchy2"/>
    <dgm:cxn modelId="{EAA948FD-840F-43FD-8553-3501193E7115}" type="presParOf" srcId="{85F8BF88-2994-4810-A72B-B945ACFFF8FE}" destId="{A95DC305-8920-45F0-83C2-D2D7FD1853A9}" srcOrd="1" destOrd="0" presId="urn:microsoft.com/office/officeart/2005/8/layout/hierarchy2"/>
    <dgm:cxn modelId="{668EAC48-79B4-4616-904A-1973110CB905}" type="presParOf" srcId="{A95DC305-8920-45F0-83C2-D2D7FD1853A9}" destId="{D52D6CB3-9BA3-4D6C-B2D9-FEB5271A8587}" srcOrd="0" destOrd="0" presId="urn:microsoft.com/office/officeart/2005/8/layout/hierarchy2"/>
    <dgm:cxn modelId="{4B87772C-E736-4B5C-8A97-8D3000F797EF}" type="presParOf" srcId="{A95DC305-8920-45F0-83C2-D2D7FD1853A9}" destId="{483D819D-B9B7-447D-AD46-6EE3967DA6F4}" srcOrd="1" destOrd="0" presId="urn:microsoft.com/office/officeart/2005/8/layout/hierarchy2"/>
    <dgm:cxn modelId="{6AE508D3-D505-477E-B227-C0797E15D899}" type="presParOf" srcId="{483D819D-B9B7-447D-AD46-6EE3967DA6F4}" destId="{681E0EDF-E094-4511-A570-77765FD35484}" srcOrd="0" destOrd="0" presId="urn:microsoft.com/office/officeart/2005/8/layout/hierarchy2"/>
    <dgm:cxn modelId="{238B468C-BEC0-42A0-AEA1-25151FB4FEF6}" type="presParOf" srcId="{681E0EDF-E094-4511-A570-77765FD35484}" destId="{D1A78CDA-25EC-4333-BF05-EC97A12B8BC3}" srcOrd="0" destOrd="0" presId="urn:microsoft.com/office/officeart/2005/8/layout/hierarchy2"/>
    <dgm:cxn modelId="{0586563A-4227-45A3-904D-51041B05A454}" type="presParOf" srcId="{483D819D-B9B7-447D-AD46-6EE3967DA6F4}" destId="{A204C010-5729-49BA-9C8D-3E6D0412ED26}" srcOrd="1" destOrd="0" presId="urn:microsoft.com/office/officeart/2005/8/layout/hierarchy2"/>
    <dgm:cxn modelId="{40F9FACF-6DB1-4F4D-BACF-1675B1EE55EF}" type="presParOf" srcId="{A204C010-5729-49BA-9C8D-3E6D0412ED26}" destId="{BF5B7E7C-509D-4141-8028-C7FB8D6BFF11}" srcOrd="0" destOrd="0" presId="urn:microsoft.com/office/officeart/2005/8/layout/hierarchy2"/>
    <dgm:cxn modelId="{776FB20F-BFF0-4E9E-8C19-6DAD29602380}" type="presParOf" srcId="{A204C010-5729-49BA-9C8D-3E6D0412ED26}" destId="{6FB4F5B3-298E-4F8C-80D9-883F4BC79C39}" srcOrd="1" destOrd="0" presId="urn:microsoft.com/office/officeart/2005/8/layout/hierarchy2"/>
    <dgm:cxn modelId="{3F9C588A-DA5D-4F26-9877-10711DA8490A}" type="presParOf" srcId="{483D819D-B9B7-447D-AD46-6EE3967DA6F4}" destId="{2AED42EA-4308-469F-AED4-88ABA3F5BA80}" srcOrd="2" destOrd="0" presId="urn:microsoft.com/office/officeart/2005/8/layout/hierarchy2"/>
    <dgm:cxn modelId="{29C8D166-D247-4C90-AA8D-4D69112AAB7D}" type="presParOf" srcId="{2AED42EA-4308-469F-AED4-88ABA3F5BA80}" destId="{D28A7364-1469-4D95-BFE0-4D9F03517F7C}" srcOrd="0" destOrd="0" presId="urn:microsoft.com/office/officeart/2005/8/layout/hierarchy2"/>
    <dgm:cxn modelId="{03FD7738-B7C0-4A4A-9915-7FF5786A3B74}" type="presParOf" srcId="{483D819D-B9B7-447D-AD46-6EE3967DA6F4}" destId="{79010373-A1E9-4C50-B060-1BDB95E861A8}" srcOrd="3" destOrd="0" presId="urn:microsoft.com/office/officeart/2005/8/layout/hierarchy2"/>
    <dgm:cxn modelId="{27A494E3-BF01-4EA1-AFD7-8F508E6AFF33}" type="presParOf" srcId="{79010373-A1E9-4C50-B060-1BDB95E861A8}" destId="{998DC925-4A8E-4EF8-9C80-C4A13DA196D3}" srcOrd="0" destOrd="0" presId="urn:microsoft.com/office/officeart/2005/8/layout/hierarchy2"/>
    <dgm:cxn modelId="{400D0602-DA78-485A-88EA-24D3B43F951E}" type="presParOf" srcId="{79010373-A1E9-4C50-B060-1BDB95E861A8}" destId="{818BD892-4D16-49CC-A643-0C96F788D2C7}" srcOrd="1" destOrd="0" presId="urn:microsoft.com/office/officeart/2005/8/layout/hierarchy2"/>
    <dgm:cxn modelId="{1AC0897E-A4DC-4D2A-ADBD-73A36DB707B8}" type="presParOf" srcId="{483D819D-B9B7-447D-AD46-6EE3967DA6F4}" destId="{F44B0556-5309-4A4D-B499-716FE1E960E6}" srcOrd="4" destOrd="0" presId="urn:microsoft.com/office/officeart/2005/8/layout/hierarchy2"/>
    <dgm:cxn modelId="{A33BD4B8-14E5-4059-B706-4396639D7B2F}" type="presParOf" srcId="{F44B0556-5309-4A4D-B499-716FE1E960E6}" destId="{37C29FC9-484C-45C1-B09A-C4AED227CEB9}" srcOrd="0" destOrd="0" presId="urn:microsoft.com/office/officeart/2005/8/layout/hierarchy2"/>
    <dgm:cxn modelId="{75216522-CA1E-4BFF-AA39-819773776CC3}" type="presParOf" srcId="{483D819D-B9B7-447D-AD46-6EE3967DA6F4}" destId="{A6F15B80-2185-4E2A-B22D-34A8FB3982FB}" srcOrd="5" destOrd="0" presId="urn:microsoft.com/office/officeart/2005/8/layout/hierarchy2"/>
    <dgm:cxn modelId="{C497C228-78D0-4C0F-B7F7-9786A567D7AE}" type="presParOf" srcId="{A6F15B80-2185-4E2A-B22D-34A8FB3982FB}" destId="{1D1FF1AE-39BB-47D0-B7E3-BD6CC8D5B7B5}" srcOrd="0" destOrd="0" presId="urn:microsoft.com/office/officeart/2005/8/layout/hierarchy2"/>
    <dgm:cxn modelId="{6B2A8A27-5858-481C-AC49-1F667E6CC347}" type="presParOf" srcId="{A6F15B80-2185-4E2A-B22D-34A8FB3982FB}" destId="{40666258-E0E1-4F5A-99ED-14FDB2F3022F}" srcOrd="1" destOrd="0" presId="urn:microsoft.com/office/officeart/2005/8/layout/hierarchy2"/>
    <dgm:cxn modelId="{3CB56922-3830-4721-80E2-0B6DDF77925D}" type="presParOf" srcId="{85F8BF88-2994-4810-A72B-B945ACFFF8FE}" destId="{086CF4D4-7D8A-40AC-9BCC-7CED604655F2}" srcOrd="2" destOrd="0" presId="urn:microsoft.com/office/officeart/2005/8/layout/hierarchy2"/>
    <dgm:cxn modelId="{BE360F95-2337-41E3-9272-212718236AE0}" type="presParOf" srcId="{086CF4D4-7D8A-40AC-9BCC-7CED604655F2}" destId="{35709F48-806D-4735-B5D2-06247DF99F14}" srcOrd="0" destOrd="0" presId="urn:microsoft.com/office/officeart/2005/8/layout/hierarchy2"/>
    <dgm:cxn modelId="{BDABB766-FB8E-4738-AABF-99939909A3BD}" type="presParOf" srcId="{85F8BF88-2994-4810-A72B-B945ACFFF8FE}" destId="{C480C7D5-2455-45F3-8C34-7381D50A1C98}" srcOrd="3" destOrd="0" presId="urn:microsoft.com/office/officeart/2005/8/layout/hierarchy2"/>
    <dgm:cxn modelId="{E4AFF304-E07C-4B3D-ACC0-EA60D0876699}" type="presParOf" srcId="{C480C7D5-2455-45F3-8C34-7381D50A1C98}" destId="{DF2555A5-ABC6-4DCE-8EA4-F0D329DE5296}" srcOrd="0" destOrd="0" presId="urn:microsoft.com/office/officeart/2005/8/layout/hierarchy2"/>
    <dgm:cxn modelId="{34A3F4B6-4127-49E8-A69C-8D314B5D1475}" type="presParOf" srcId="{C480C7D5-2455-45F3-8C34-7381D50A1C98}" destId="{27FEC668-22A9-43FC-9037-675544C2044B}" srcOrd="1" destOrd="0" presId="urn:microsoft.com/office/officeart/2005/8/layout/hierarchy2"/>
    <dgm:cxn modelId="{B5832F4A-2FB0-42BF-B488-C2B33349DDD7}" type="presParOf" srcId="{85F8BF88-2994-4810-A72B-B945ACFFF8FE}" destId="{61A57962-2FF6-4560-AC12-A2EB6E9A00C5}" srcOrd="4" destOrd="0" presId="urn:microsoft.com/office/officeart/2005/8/layout/hierarchy2"/>
    <dgm:cxn modelId="{E788EA53-7EBE-4B1C-8A30-3DF92BCFB99B}" type="presParOf" srcId="{61A57962-2FF6-4560-AC12-A2EB6E9A00C5}" destId="{3F6BDD15-3D92-4050-9D9B-190190CA5E10}" srcOrd="0" destOrd="0" presId="urn:microsoft.com/office/officeart/2005/8/layout/hierarchy2"/>
    <dgm:cxn modelId="{F578EE65-437B-4D35-B1BC-1F70DD0D4511}" type="presParOf" srcId="{85F8BF88-2994-4810-A72B-B945ACFFF8FE}" destId="{ECA09DAA-3500-4341-8B57-8B1BEAA04424}" srcOrd="5" destOrd="0" presId="urn:microsoft.com/office/officeart/2005/8/layout/hierarchy2"/>
    <dgm:cxn modelId="{CD2601FE-4B2F-4238-8518-D67345A2B61A}" type="presParOf" srcId="{ECA09DAA-3500-4341-8B57-8B1BEAA04424}" destId="{86E8F6FD-4DF4-4EC0-9106-A5CC77B6C71C}" srcOrd="0" destOrd="0" presId="urn:microsoft.com/office/officeart/2005/8/layout/hierarchy2"/>
    <dgm:cxn modelId="{B5B66385-CC4A-4A43-BCAD-BF51BFC10556}" type="presParOf" srcId="{ECA09DAA-3500-4341-8B57-8B1BEAA04424}" destId="{5080993C-8F6C-4D93-B62C-3BA52FAE7BF6}" srcOrd="1" destOrd="0" presId="urn:microsoft.com/office/officeart/2005/8/layout/hierarchy2"/>
    <dgm:cxn modelId="{4A5B3903-BF63-4F4F-9C75-6980BB89BD07}" type="presParOf" srcId="{DCAFE29C-708B-4B4E-9102-6D464A777BB0}" destId="{98CFE21F-E7E1-4C01-BEDE-4F4232EF620C}" srcOrd="2" destOrd="0" presId="urn:microsoft.com/office/officeart/2005/8/layout/hierarchy2"/>
    <dgm:cxn modelId="{46834E6A-B299-4491-9DD7-F35B9D9B4655}" type="presParOf" srcId="{98CFE21F-E7E1-4C01-BEDE-4F4232EF620C}" destId="{06B9A846-4C92-4921-BC7D-938C7ED8080B}" srcOrd="0" destOrd="0" presId="urn:microsoft.com/office/officeart/2005/8/layout/hierarchy2"/>
    <dgm:cxn modelId="{9095C27C-C5F3-4DD9-888E-E033D1634E8D}" type="presParOf" srcId="{DCAFE29C-708B-4B4E-9102-6D464A777BB0}" destId="{CCBA2E21-BE39-4265-B8F0-81E9F2C63D76}" srcOrd="3" destOrd="0" presId="urn:microsoft.com/office/officeart/2005/8/layout/hierarchy2"/>
    <dgm:cxn modelId="{B973E174-53A7-49F5-BF66-22316061FCD7}" type="presParOf" srcId="{CCBA2E21-BE39-4265-B8F0-81E9F2C63D76}" destId="{D0B71F85-F741-47CC-8768-50D3DA4329F9}" srcOrd="0" destOrd="0" presId="urn:microsoft.com/office/officeart/2005/8/layout/hierarchy2"/>
    <dgm:cxn modelId="{927193C8-B69F-407D-903F-BA6C117499F7}" type="presParOf" srcId="{CCBA2E21-BE39-4265-B8F0-81E9F2C63D76}" destId="{968B094C-7C97-4CB9-86D8-65C6F87791F4}" srcOrd="1" destOrd="0" presId="urn:microsoft.com/office/officeart/2005/8/layout/hierarchy2"/>
    <dgm:cxn modelId="{B73B93DA-EE96-4382-979B-2D334D7A2F3F}" type="presParOf" srcId="{968B094C-7C97-4CB9-86D8-65C6F87791F4}" destId="{E0A4C7C2-3CBE-4D6D-B578-2EAF717FBB14}" srcOrd="0" destOrd="0" presId="urn:microsoft.com/office/officeart/2005/8/layout/hierarchy2"/>
    <dgm:cxn modelId="{64D2F74A-B656-4D80-8CA3-90504E40D034}" type="presParOf" srcId="{E0A4C7C2-3CBE-4D6D-B578-2EAF717FBB14}" destId="{5FD6381B-FF5A-4EF8-A40E-2367C5C50E18}" srcOrd="0" destOrd="0" presId="urn:microsoft.com/office/officeart/2005/8/layout/hierarchy2"/>
    <dgm:cxn modelId="{9936005F-F188-4443-8436-793BC7033221}" type="presParOf" srcId="{968B094C-7C97-4CB9-86D8-65C6F87791F4}" destId="{2F2DA982-42CF-4E81-8981-67945ABCDC34}" srcOrd="1" destOrd="0" presId="urn:microsoft.com/office/officeart/2005/8/layout/hierarchy2"/>
    <dgm:cxn modelId="{74A686F6-35B8-40D6-AAD1-CFFB4A21B800}" type="presParOf" srcId="{2F2DA982-42CF-4E81-8981-67945ABCDC34}" destId="{48C6FB70-FAA9-4722-9EAB-2C077F3981B1}" srcOrd="0" destOrd="0" presId="urn:microsoft.com/office/officeart/2005/8/layout/hierarchy2"/>
    <dgm:cxn modelId="{FE6E389D-F930-4701-8B60-C24073953636}" type="presParOf" srcId="{2F2DA982-42CF-4E81-8981-67945ABCDC34}" destId="{A8730AB0-0B49-4938-81AA-BC3DA956B117}" srcOrd="1" destOrd="0" presId="urn:microsoft.com/office/officeart/2005/8/layout/hierarchy2"/>
    <dgm:cxn modelId="{1B87B820-2903-49BF-ABA3-A240AB170BA6}" type="presParOf" srcId="{968B094C-7C97-4CB9-86D8-65C6F87791F4}" destId="{DE1DEE1D-15F2-466E-9DA0-D69E7DC8F00E}" srcOrd="2" destOrd="0" presId="urn:microsoft.com/office/officeart/2005/8/layout/hierarchy2"/>
    <dgm:cxn modelId="{995632B9-A95C-410A-BEB3-571702653F36}" type="presParOf" srcId="{DE1DEE1D-15F2-466E-9DA0-D69E7DC8F00E}" destId="{E96CB6D2-710E-4409-8C55-E0455879ACB4}" srcOrd="0" destOrd="0" presId="urn:microsoft.com/office/officeart/2005/8/layout/hierarchy2"/>
    <dgm:cxn modelId="{DA8D4D6A-4077-4E8C-96A5-38F5DC8D119E}" type="presParOf" srcId="{968B094C-7C97-4CB9-86D8-65C6F87791F4}" destId="{A047D835-67F8-4C61-A30C-E18FA7445793}" srcOrd="3" destOrd="0" presId="urn:microsoft.com/office/officeart/2005/8/layout/hierarchy2"/>
    <dgm:cxn modelId="{558584C0-E04A-49CD-915A-F2314B539A8B}" type="presParOf" srcId="{A047D835-67F8-4C61-A30C-E18FA7445793}" destId="{FC283676-677D-4DE3-B014-B706C39008BF}" srcOrd="0" destOrd="0" presId="urn:microsoft.com/office/officeart/2005/8/layout/hierarchy2"/>
    <dgm:cxn modelId="{4B14DA99-EE90-4A1B-BC9B-714A3E9C7514}" type="presParOf" srcId="{A047D835-67F8-4C61-A30C-E18FA7445793}" destId="{119B4BE7-8260-4D26-A0F8-13C4AF408C35}" srcOrd="1" destOrd="0" presId="urn:microsoft.com/office/officeart/2005/8/layout/hierarchy2"/>
    <dgm:cxn modelId="{D22369A4-A092-46E2-ADB6-D42D266CF548}" type="presParOf" srcId="{968B094C-7C97-4CB9-86D8-65C6F87791F4}" destId="{7292E97B-A269-43EC-8BDA-D776AE982E06}" srcOrd="4" destOrd="0" presId="urn:microsoft.com/office/officeart/2005/8/layout/hierarchy2"/>
    <dgm:cxn modelId="{FFC87F5D-5B80-4877-9712-E4B1DAC08BE2}" type="presParOf" srcId="{7292E97B-A269-43EC-8BDA-D776AE982E06}" destId="{76E65D59-6D45-4A60-B00F-2E3F8FFFBAE6}" srcOrd="0" destOrd="0" presId="urn:microsoft.com/office/officeart/2005/8/layout/hierarchy2"/>
    <dgm:cxn modelId="{CD9DC922-71C5-46ED-9EFF-2EE2B2370569}" type="presParOf" srcId="{968B094C-7C97-4CB9-86D8-65C6F87791F4}" destId="{4A8107DC-7263-4F6F-A716-03F2A76E2D16}" srcOrd="5" destOrd="0" presId="urn:microsoft.com/office/officeart/2005/8/layout/hierarchy2"/>
    <dgm:cxn modelId="{457D0B29-DFAD-409E-8BD8-9466172AAB5B}" type="presParOf" srcId="{4A8107DC-7263-4F6F-A716-03F2A76E2D16}" destId="{70CDAE81-AD9F-46F8-96DE-CE92E6D68054}" srcOrd="0" destOrd="0" presId="urn:microsoft.com/office/officeart/2005/8/layout/hierarchy2"/>
    <dgm:cxn modelId="{23B41A47-BB55-41D7-BEE5-AA9C7EB09CA2}" type="presParOf" srcId="{4A8107DC-7263-4F6F-A716-03F2A76E2D16}" destId="{DBFD73A8-2C8E-441D-8ED5-413C202DB1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369E-66C7-4FB5-B456-E99621747C5B}">
      <dsp:nvSpPr>
        <dsp:cNvPr id="0" name=""/>
        <dsp:cNvSpPr/>
      </dsp:nvSpPr>
      <dsp:spPr>
        <a:xfrm>
          <a:off x="2523331" y="1384729"/>
          <a:ext cx="801687" cy="400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statLOL</a:t>
          </a:r>
          <a:endParaRPr lang="ko-KR" altLang="en-US" sz="1000" kern="1200" dirty="0"/>
        </a:p>
      </dsp:txBody>
      <dsp:txXfrm>
        <a:off x="2535071" y="1396469"/>
        <a:ext cx="778207" cy="377363"/>
      </dsp:txXfrm>
    </dsp:sp>
    <dsp:sp modelId="{31352B76-9E49-4FEF-B8DB-2AF4DC00AF6E}">
      <dsp:nvSpPr>
        <dsp:cNvPr id="0" name=""/>
        <dsp:cNvSpPr/>
      </dsp:nvSpPr>
      <dsp:spPr>
        <a:xfrm rot="18289469">
          <a:off x="3204586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340628"/>
        <a:ext cx="28076" cy="28076"/>
      </dsp:txXfrm>
    </dsp:sp>
    <dsp:sp modelId="{121F45A0-EE84-4051-9B07-DF4C2C79C7E6}">
      <dsp:nvSpPr>
        <dsp:cNvPr id="0" name=""/>
        <dsp:cNvSpPr/>
      </dsp:nvSpPr>
      <dsp:spPr>
        <a:xfrm>
          <a:off x="3645693" y="923759"/>
          <a:ext cx="801687" cy="4008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Riot API</a:t>
          </a:r>
          <a:endParaRPr lang="ko-KR" altLang="en-US" sz="1000" kern="1200" dirty="0"/>
        </a:p>
      </dsp:txBody>
      <dsp:txXfrm>
        <a:off x="3657433" y="935499"/>
        <a:ext cx="778207" cy="377363"/>
      </dsp:txXfrm>
    </dsp:sp>
    <dsp:sp modelId="{153C5BF2-35BE-492C-A193-ED8020DEC843}">
      <dsp:nvSpPr>
        <dsp:cNvPr id="0" name=""/>
        <dsp:cNvSpPr/>
      </dsp:nvSpPr>
      <dsp:spPr>
        <a:xfrm>
          <a:off x="4447381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1116164"/>
        <a:ext cx="16033" cy="16033"/>
      </dsp:txXfrm>
    </dsp:sp>
    <dsp:sp modelId="{C29BE3A6-A677-4334-836B-54EEF00A5AFD}">
      <dsp:nvSpPr>
        <dsp:cNvPr id="0" name=""/>
        <dsp:cNvSpPr/>
      </dsp:nvSpPr>
      <dsp:spPr>
        <a:xfrm>
          <a:off x="4768056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sp:txBody>
      <dsp:txXfrm>
        <a:off x="4779796" y="935499"/>
        <a:ext cx="778207" cy="377363"/>
      </dsp:txXfrm>
    </dsp:sp>
    <dsp:sp modelId="{9D20572A-ED40-448E-A403-B396ACA5B224}">
      <dsp:nvSpPr>
        <dsp:cNvPr id="0" name=""/>
        <dsp:cNvSpPr/>
      </dsp:nvSpPr>
      <dsp:spPr>
        <a:xfrm rot="18289469">
          <a:off x="5449311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879657"/>
        <a:ext cx="28076" cy="28076"/>
      </dsp:txXfrm>
    </dsp:sp>
    <dsp:sp modelId="{D52D6CB3-9BA3-4D6C-B2D9-FEB5271A8587}">
      <dsp:nvSpPr>
        <dsp:cNvPr id="0" name=""/>
        <dsp:cNvSpPr/>
      </dsp:nvSpPr>
      <dsp:spPr>
        <a:xfrm>
          <a:off x="5890418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474529"/>
        <a:ext cx="778207" cy="377363"/>
      </dsp:txXfrm>
    </dsp:sp>
    <dsp:sp modelId="{681E0EDF-E094-4511-A570-77765FD35484}">
      <dsp:nvSpPr>
        <dsp:cNvPr id="0" name=""/>
        <dsp:cNvSpPr/>
      </dsp:nvSpPr>
      <dsp:spPr>
        <a:xfrm rot="18289469">
          <a:off x="6571674" y="41941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418687"/>
        <a:ext cx="28076" cy="28076"/>
      </dsp:txXfrm>
    </dsp:sp>
    <dsp:sp modelId="{BF5B7E7C-509D-4141-8028-C7FB8D6BFF11}">
      <dsp:nvSpPr>
        <dsp:cNvPr id="0" name=""/>
        <dsp:cNvSpPr/>
      </dsp:nvSpPr>
      <dsp:spPr>
        <a:xfrm>
          <a:off x="7012781" y="181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13559"/>
        <a:ext cx="778207" cy="377363"/>
      </dsp:txXfrm>
    </dsp:sp>
    <dsp:sp modelId="{2AED42EA-4308-469F-AED4-88ABA3F5BA80}">
      <dsp:nvSpPr>
        <dsp:cNvPr id="0" name=""/>
        <dsp:cNvSpPr/>
      </dsp:nvSpPr>
      <dsp:spPr>
        <a:xfrm>
          <a:off x="6692106" y="64989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44426" y="655194"/>
        <a:ext cx="16033" cy="16033"/>
      </dsp:txXfrm>
    </dsp:sp>
    <dsp:sp modelId="{998DC925-4A8E-4EF8-9C80-C4A13DA196D3}">
      <dsp:nvSpPr>
        <dsp:cNvPr id="0" name=""/>
        <dsp:cNvSpPr/>
      </dsp:nvSpPr>
      <dsp:spPr>
        <a:xfrm>
          <a:off x="7012781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474529"/>
        <a:ext cx="778207" cy="377363"/>
      </dsp:txXfrm>
    </dsp:sp>
    <dsp:sp modelId="{F44B0556-5309-4A4D-B499-716FE1E960E6}">
      <dsp:nvSpPr>
        <dsp:cNvPr id="0" name=""/>
        <dsp:cNvSpPr/>
      </dsp:nvSpPr>
      <dsp:spPr>
        <a:xfrm rot="3310531">
          <a:off x="6571674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879657"/>
        <a:ext cx="28076" cy="28076"/>
      </dsp:txXfrm>
    </dsp:sp>
    <dsp:sp modelId="{1D1FF1AE-39BB-47D0-B7E3-BD6CC8D5B7B5}">
      <dsp:nvSpPr>
        <dsp:cNvPr id="0" name=""/>
        <dsp:cNvSpPr/>
      </dsp:nvSpPr>
      <dsp:spPr>
        <a:xfrm>
          <a:off x="7012781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7024521" y="935499"/>
        <a:ext cx="778207" cy="377363"/>
      </dsp:txXfrm>
    </dsp:sp>
    <dsp:sp modelId="{086CF4D4-7D8A-40AC-9BCC-7CED604655F2}">
      <dsp:nvSpPr>
        <dsp:cNvPr id="0" name=""/>
        <dsp:cNvSpPr/>
      </dsp:nvSpPr>
      <dsp:spPr>
        <a:xfrm>
          <a:off x="5569743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22064" y="1116164"/>
        <a:ext cx="16033" cy="16033"/>
      </dsp:txXfrm>
    </dsp:sp>
    <dsp:sp modelId="{DF2555A5-ABC6-4DCE-8EA4-F0D329DE5296}">
      <dsp:nvSpPr>
        <dsp:cNvPr id="0" name=""/>
        <dsp:cNvSpPr/>
      </dsp:nvSpPr>
      <dsp:spPr>
        <a:xfrm>
          <a:off x="5890418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935499"/>
        <a:ext cx="778207" cy="377363"/>
      </dsp:txXfrm>
    </dsp:sp>
    <dsp:sp modelId="{61A57962-2FF6-4560-AC12-A2EB6E9A00C5}">
      <dsp:nvSpPr>
        <dsp:cNvPr id="0" name=""/>
        <dsp:cNvSpPr/>
      </dsp:nvSpPr>
      <dsp:spPr>
        <a:xfrm rot="3310531">
          <a:off x="5449311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1340628"/>
        <a:ext cx="28076" cy="28076"/>
      </dsp:txXfrm>
    </dsp:sp>
    <dsp:sp modelId="{86E8F6FD-4DF4-4EC0-9106-A5CC77B6C71C}">
      <dsp:nvSpPr>
        <dsp:cNvPr id="0" name=""/>
        <dsp:cNvSpPr/>
      </dsp:nvSpPr>
      <dsp:spPr>
        <a:xfrm>
          <a:off x="5890418" y="138472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5902158" y="1396469"/>
        <a:ext cx="778207" cy="377363"/>
      </dsp:txXfrm>
    </dsp:sp>
    <dsp:sp modelId="{98CFE21F-E7E1-4C01-BEDE-4F4232EF620C}">
      <dsp:nvSpPr>
        <dsp:cNvPr id="0" name=""/>
        <dsp:cNvSpPr/>
      </dsp:nvSpPr>
      <dsp:spPr>
        <a:xfrm rot="3310531">
          <a:off x="3204586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801598"/>
        <a:ext cx="28076" cy="28076"/>
      </dsp:txXfrm>
    </dsp:sp>
    <dsp:sp modelId="{D0B71F85-F741-47CC-8768-50D3DA4329F9}">
      <dsp:nvSpPr>
        <dsp:cNvPr id="0" name=""/>
        <dsp:cNvSpPr/>
      </dsp:nvSpPr>
      <dsp:spPr>
        <a:xfrm>
          <a:off x="3645693" y="1845700"/>
          <a:ext cx="801687" cy="4008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자체 웹 </a:t>
          </a:r>
          <a:r>
            <a:rPr lang="en-US" altLang="ko-KR" sz="1000" kern="1200" dirty="0"/>
            <a:t>form</a:t>
          </a:r>
          <a:endParaRPr lang="ko-KR" altLang="en-US" sz="1000" kern="1200" dirty="0"/>
        </a:p>
      </dsp:txBody>
      <dsp:txXfrm>
        <a:off x="3657433" y="1857440"/>
        <a:ext cx="778207" cy="377363"/>
      </dsp:txXfrm>
    </dsp:sp>
    <dsp:sp modelId="{E0A4C7C2-3CBE-4D6D-B578-2EAF717FBB14}">
      <dsp:nvSpPr>
        <dsp:cNvPr id="0" name=""/>
        <dsp:cNvSpPr/>
      </dsp:nvSpPr>
      <dsp:spPr>
        <a:xfrm rot="18289469">
          <a:off x="4326949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1801598"/>
        <a:ext cx="28076" cy="28076"/>
      </dsp:txXfrm>
    </dsp:sp>
    <dsp:sp modelId="{48C6FB70-FAA9-4722-9EAB-2C077F3981B1}">
      <dsp:nvSpPr>
        <dsp:cNvPr id="0" name=""/>
        <dsp:cNvSpPr/>
      </dsp:nvSpPr>
      <dsp:spPr>
        <a:xfrm>
          <a:off x="4768056" y="1384729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396469"/>
        <a:ext cx="778207" cy="377363"/>
      </dsp:txXfrm>
    </dsp:sp>
    <dsp:sp modelId="{DE1DEE1D-15F2-466E-9DA0-D69E7DC8F00E}">
      <dsp:nvSpPr>
        <dsp:cNvPr id="0" name=""/>
        <dsp:cNvSpPr/>
      </dsp:nvSpPr>
      <dsp:spPr>
        <a:xfrm>
          <a:off x="4447381" y="2032806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2038105"/>
        <a:ext cx="16033" cy="16033"/>
      </dsp:txXfrm>
    </dsp:sp>
    <dsp:sp modelId="{FC283676-677D-4DE3-B014-B706C39008BF}">
      <dsp:nvSpPr>
        <dsp:cNvPr id="0" name=""/>
        <dsp:cNvSpPr/>
      </dsp:nvSpPr>
      <dsp:spPr>
        <a:xfrm>
          <a:off x="4768056" y="184570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857440"/>
        <a:ext cx="778207" cy="377363"/>
      </dsp:txXfrm>
    </dsp:sp>
    <dsp:sp modelId="{7292E97B-A269-43EC-8BDA-D776AE982E06}">
      <dsp:nvSpPr>
        <dsp:cNvPr id="0" name=""/>
        <dsp:cNvSpPr/>
      </dsp:nvSpPr>
      <dsp:spPr>
        <a:xfrm rot="3310531">
          <a:off x="4326949" y="226329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2262568"/>
        <a:ext cx="28076" cy="28076"/>
      </dsp:txXfrm>
    </dsp:sp>
    <dsp:sp modelId="{70CDAE81-AD9F-46F8-96DE-CE92E6D68054}">
      <dsp:nvSpPr>
        <dsp:cNvPr id="0" name=""/>
        <dsp:cNvSpPr/>
      </dsp:nvSpPr>
      <dsp:spPr>
        <a:xfrm>
          <a:off x="4768056" y="230667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2318410"/>
        <a:ext cx="778207" cy="37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369E-66C7-4FB5-B456-E99621747C5B}">
      <dsp:nvSpPr>
        <dsp:cNvPr id="0" name=""/>
        <dsp:cNvSpPr/>
      </dsp:nvSpPr>
      <dsp:spPr>
        <a:xfrm>
          <a:off x="2523331" y="1384729"/>
          <a:ext cx="801687" cy="400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statLOL</a:t>
          </a:r>
          <a:endParaRPr lang="ko-KR" altLang="en-US" sz="1000" kern="1200" dirty="0"/>
        </a:p>
      </dsp:txBody>
      <dsp:txXfrm>
        <a:off x="2535071" y="1396469"/>
        <a:ext cx="778207" cy="377363"/>
      </dsp:txXfrm>
    </dsp:sp>
    <dsp:sp modelId="{31352B76-9E49-4FEF-B8DB-2AF4DC00AF6E}">
      <dsp:nvSpPr>
        <dsp:cNvPr id="0" name=""/>
        <dsp:cNvSpPr/>
      </dsp:nvSpPr>
      <dsp:spPr>
        <a:xfrm rot="18289469">
          <a:off x="3204586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340628"/>
        <a:ext cx="28076" cy="28076"/>
      </dsp:txXfrm>
    </dsp:sp>
    <dsp:sp modelId="{121F45A0-EE84-4051-9B07-DF4C2C79C7E6}">
      <dsp:nvSpPr>
        <dsp:cNvPr id="0" name=""/>
        <dsp:cNvSpPr/>
      </dsp:nvSpPr>
      <dsp:spPr>
        <a:xfrm>
          <a:off x="3645693" y="923759"/>
          <a:ext cx="801687" cy="4008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Riot API</a:t>
          </a:r>
          <a:endParaRPr lang="ko-KR" altLang="en-US" sz="1000" kern="1200" dirty="0"/>
        </a:p>
      </dsp:txBody>
      <dsp:txXfrm>
        <a:off x="3657433" y="935499"/>
        <a:ext cx="778207" cy="377363"/>
      </dsp:txXfrm>
    </dsp:sp>
    <dsp:sp modelId="{153C5BF2-35BE-492C-A193-ED8020DEC843}">
      <dsp:nvSpPr>
        <dsp:cNvPr id="0" name=""/>
        <dsp:cNvSpPr/>
      </dsp:nvSpPr>
      <dsp:spPr>
        <a:xfrm>
          <a:off x="4447381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1116164"/>
        <a:ext cx="16033" cy="16033"/>
      </dsp:txXfrm>
    </dsp:sp>
    <dsp:sp modelId="{C29BE3A6-A677-4334-836B-54EEF00A5AFD}">
      <dsp:nvSpPr>
        <dsp:cNvPr id="0" name=""/>
        <dsp:cNvSpPr/>
      </dsp:nvSpPr>
      <dsp:spPr>
        <a:xfrm>
          <a:off x="4768056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sp:txBody>
      <dsp:txXfrm>
        <a:off x="4779796" y="935499"/>
        <a:ext cx="778207" cy="377363"/>
      </dsp:txXfrm>
    </dsp:sp>
    <dsp:sp modelId="{9D20572A-ED40-448E-A403-B396ACA5B224}">
      <dsp:nvSpPr>
        <dsp:cNvPr id="0" name=""/>
        <dsp:cNvSpPr/>
      </dsp:nvSpPr>
      <dsp:spPr>
        <a:xfrm rot="18289469">
          <a:off x="5449311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879657"/>
        <a:ext cx="28076" cy="28076"/>
      </dsp:txXfrm>
    </dsp:sp>
    <dsp:sp modelId="{D52D6CB3-9BA3-4D6C-B2D9-FEB5271A8587}">
      <dsp:nvSpPr>
        <dsp:cNvPr id="0" name=""/>
        <dsp:cNvSpPr/>
      </dsp:nvSpPr>
      <dsp:spPr>
        <a:xfrm>
          <a:off x="5890418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474529"/>
        <a:ext cx="778207" cy="377363"/>
      </dsp:txXfrm>
    </dsp:sp>
    <dsp:sp modelId="{681E0EDF-E094-4511-A570-77765FD35484}">
      <dsp:nvSpPr>
        <dsp:cNvPr id="0" name=""/>
        <dsp:cNvSpPr/>
      </dsp:nvSpPr>
      <dsp:spPr>
        <a:xfrm rot="18289469">
          <a:off x="6571674" y="41941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418687"/>
        <a:ext cx="28076" cy="28076"/>
      </dsp:txXfrm>
    </dsp:sp>
    <dsp:sp modelId="{BF5B7E7C-509D-4141-8028-C7FB8D6BFF11}">
      <dsp:nvSpPr>
        <dsp:cNvPr id="0" name=""/>
        <dsp:cNvSpPr/>
      </dsp:nvSpPr>
      <dsp:spPr>
        <a:xfrm>
          <a:off x="7012781" y="181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13559"/>
        <a:ext cx="778207" cy="377363"/>
      </dsp:txXfrm>
    </dsp:sp>
    <dsp:sp modelId="{2AED42EA-4308-469F-AED4-88ABA3F5BA80}">
      <dsp:nvSpPr>
        <dsp:cNvPr id="0" name=""/>
        <dsp:cNvSpPr/>
      </dsp:nvSpPr>
      <dsp:spPr>
        <a:xfrm>
          <a:off x="6692106" y="64989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44426" y="655194"/>
        <a:ext cx="16033" cy="16033"/>
      </dsp:txXfrm>
    </dsp:sp>
    <dsp:sp modelId="{998DC925-4A8E-4EF8-9C80-C4A13DA196D3}">
      <dsp:nvSpPr>
        <dsp:cNvPr id="0" name=""/>
        <dsp:cNvSpPr/>
      </dsp:nvSpPr>
      <dsp:spPr>
        <a:xfrm>
          <a:off x="7012781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474529"/>
        <a:ext cx="778207" cy="377363"/>
      </dsp:txXfrm>
    </dsp:sp>
    <dsp:sp modelId="{F44B0556-5309-4A4D-B499-716FE1E960E6}">
      <dsp:nvSpPr>
        <dsp:cNvPr id="0" name=""/>
        <dsp:cNvSpPr/>
      </dsp:nvSpPr>
      <dsp:spPr>
        <a:xfrm rot="3310531">
          <a:off x="6571674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879657"/>
        <a:ext cx="28076" cy="28076"/>
      </dsp:txXfrm>
    </dsp:sp>
    <dsp:sp modelId="{1D1FF1AE-39BB-47D0-B7E3-BD6CC8D5B7B5}">
      <dsp:nvSpPr>
        <dsp:cNvPr id="0" name=""/>
        <dsp:cNvSpPr/>
      </dsp:nvSpPr>
      <dsp:spPr>
        <a:xfrm>
          <a:off x="7012781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7024521" y="935499"/>
        <a:ext cx="778207" cy="377363"/>
      </dsp:txXfrm>
    </dsp:sp>
    <dsp:sp modelId="{086CF4D4-7D8A-40AC-9BCC-7CED604655F2}">
      <dsp:nvSpPr>
        <dsp:cNvPr id="0" name=""/>
        <dsp:cNvSpPr/>
      </dsp:nvSpPr>
      <dsp:spPr>
        <a:xfrm>
          <a:off x="5569743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22064" y="1116164"/>
        <a:ext cx="16033" cy="16033"/>
      </dsp:txXfrm>
    </dsp:sp>
    <dsp:sp modelId="{DF2555A5-ABC6-4DCE-8EA4-F0D329DE5296}">
      <dsp:nvSpPr>
        <dsp:cNvPr id="0" name=""/>
        <dsp:cNvSpPr/>
      </dsp:nvSpPr>
      <dsp:spPr>
        <a:xfrm>
          <a:off x="5890418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935499"/>
        <a:ext cx="778207" cy="377363"/>
      </dsp:txXfrm>
    </dsp:sp>
    <dsp:sp modelId="{61A57962-2FF6-4560-AC12-A2EB6E9A00C5}">
      <dsp:nvSpPr>
        <dsp:cNvPr id="0" name=""/>
        <dsp:cNvSpPr/>
      </dsp:nvSpPr>
      <dsp:spPr>
        <a:xfrm rot="3310531">
          <a:off x="5449311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1340628"/>
        <a:ext cx="28076" cy="28076"/>
      </dsp:txXfrm>
    </dsp:sp>
    <dsp:sp modelId="{86E8F6FD-4DF4-4EC0-9106-A5CC77B6C71C}">
      <dsp:nvSpPr>
        <dsp:cNvPr id="0" name=""/>
        <dsp:cNvSpPr/>
      </dsp:nvSpPr>
      <dsp:spPr>
        <a:xfrm>
          <a:off x="5890418" y="138472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5902158" y="1396469"/>
        <a:ext cx="778207" cy="377363"/>
      </dsp:txXfrm>
    </dsp:sp>
    <dsp:sp modelId="{98CFE21F-E7E1-4C01-BEDE-4F4232EF620C}">
      <dsp:nvSpPr>
        <dsp:cNvPr id="0" name=""/>
        <dsp:cNvSpPr/>
      </dsp:nvSpPr>
      <dsp:spPr>
        <a:xfrm rot="3310531">
          <a:off x="3204586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801598"/>
        <a:ext cx="28076" cy="28076"/>
      </dsp:txXfrm>
    </dsp:sp>
    <dsp:sp modelId="{D0B71F85-F741-47CC-8768-50D3DA4329F9}">
      <dsp:nvSpPr>
        <dsp:cNvPr id="0" name=""/>
        <dsp:cNvSpPr/>
      </dsp:nvSpPr>
      <dsp:spPr>
        <a:xfrm>
          <a:off x="3645693" y="1845700"/>
          <a:ext cx="801687" cy="4008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자체 웹 </a:t>
          </a:r>
          <a:r>
            <a:rPr lang="en-US" altLang="ko-KR" sz="1000" kern="1200" dirty="0"/>
            <a:t>form</a:t>
          </a:r>
          <a:endParaRPr lang="ko-KR" altLang="en-US" sz="1000" kern="1200" dirty="0"/>
        </a:p>
      </dsp:txBody>
      <dsp:txXfrm>
        <a:off x="3657433" y="1857440"/>
        <a:ext cx="778207" cy="377363"/>
      </dsp:txXfrm>
    </dsp:sp>
    <dsp:sp modelId="{E0A4C7C2-3CBE-4D6D-B578-2EAF717FBB14}">
      <dsp:nvSpPr>
        <dsp:cNvPr id="0" name=""/>
        <dsp:cNvSpPr/>
      </dsp:nvSpPr>
      <dsp:spPr>
        <a:xfrm rot="18289469">
          <a:off x="4326949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1801598"/>
        <a:ext cx="28076" cy="28076"/>
      </dsp:txXfrm>
    </dsp:sp>
    <dsp:sp modelId="{48C6FB70-FAA9-4722-9EAB-2C077F3981B1}">
      <dsp:nvSpPr>
        <dsp:cNvPr id="0" name=""/>
        <dsp:cNvSpPr/>
      </dsp:nvSpPr>
      <dsp:spPr>
        <a:xfrm>
          <a:off x="4768056" y="1384729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396469"/>
        <a:ext cx="778207" cy="377363"/>
      </dsp:txXfrm>
    </dsp:sp>
    <dsp:sp modelId="{DE1DEE1D-15F2-466E-9DA0-D69E7DC8F00E}">
      <dsp:nvSpPr>
        <dsp:cNvPr id="0" name=""/>
        <dsp:cNvSpPr/>
      </dsp:nvSpPr>
      <dsp:spPr>
        <a:xfrm>
          <a:off x="4447381" y="2032806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2038105"/>
        <a:ext cx="16033" cy="16033"/>
      </dsp:txXfrm>
    </dsp:sp>
    <dsp:sp modelId="{FC283676-677D-4DE3-B014-B706C39008BF}">
      <dsp:nvSpPr>
        <dsp:cNvPr id="0" name=""/>
        <dsp:cNvSpPr/>
      </dsp:nvSpPr>
      <dsp:spPr>
        <a:xfrm>
          <a:off x="4768056" y="184570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857440"/>
        <a:ext cx="778207" cy="377363"/>
      </dsp:txXfrm>
    </dsp:sp>
    <dsp:sp modelId="{7292E97B-A269-43EC-8BDA-D776AE982E06}">
      <dsp:nvSpPr>
        <dsp:cNvPr id="0" name=""/>
        <dsp:cNvSpPr/>
      </dsp:nvSpPr>
      <dsp:spPr>
        <a:xfrm rot="3310531">
          <a:off x="4326949" y="226329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2262568"/>
        <a:ext cx="28076" cy="28076"/>
      </dsp:txXfrm>
    </dsp:sp>
    <dsp:sp modelId="{70CDAE81-AD9F-46F8-96DE-CE92E6D68054}">
      <dsp:nvSpPr>
        <dsp:cNvPr id="0" name=""/>
        <dsp:cNvSpPr/>
      </dsp:nvSpPr>
      <dsp:spPr>
        <a:xfrm>
          <a:off x="4768056" y="230667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2318410"/>
        <a:ext cx="778207" cy="37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2DB27B-88E9-4F54-A9BB-F7EAD9B74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C9CF8C-8CB9-468D-A727-18E5F6417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6FBB-C03F-4044-BC42-E3C11B72ABC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67047-2CC0-4EE5-833F-99F6F68C2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B4287-C25E-45CB-9F63-0312E8AA64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85051-7DCB-4259-B101-98A3358A8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DDF7-A246-4E7B-B178-EA83110B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43C92-FDEA-4F6C-9409-92FBA8E2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B091E-CDC2-4D5E-9546-79D99A4D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5EB48-AE9C-412B-A9D9-9D780F2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5E860-9017-4F4C-B606-94EB573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917E-C651-49FF-BFD8-84CDA71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540A5-F5A2-4CD2-8C67-3F9ED71D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D3B1-E2AF-49D0-9039-EA760A49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8F9A7-AEB3-44EA-AFCA-6767E0A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10FA5-1E2D-4F76-9431-D148E05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F9720-1A9E-421F-A4B7-F681C2BDA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86EC-A951-4601-99B5-7820EFF1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6243-B662-4912-82BF-C738B9D3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41951-6907-418E-BF95-280A954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CD410-7F13-458C-9BA3-93426478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E534B-A13C-4D7A-B66B-92E7F45C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8030C-2F1A-4537-A6CB-5C3B5671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4F06F-656A-4C6F-874B-28A0F9C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75FF8-B0FC-42D6-8911-CEEE5B28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91D11-7E24-4DD1-ACA8-47671CBA867A}"/>
              </a:ext>
            </a:extLst>
          </p:cNvPr>
          <p:cNvSpPr/>
          <p:nvPr userDrawn="1"/>
        </p:nvSpPr>
        <p:spPr>
          <a:xfrm>
            <a:off x="838200" y="1332221"/>
            <a:ext cx="10515600" cy="1383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31225B0D-B409-4974-B327-05731FA9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874" y="1475265"/>
            <a:ext cx="9783192" cy="1108137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68154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FDC4-0E7B-4934-9CD8-ACE9F1DA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2F3FE-CE32-40BB-B862-741A5A5E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D6BC-CA47-47CF-B5FA-26ABB986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75B-A54B-4745-A9E5-396396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FAEBF-F45E-477B-A4EE-6A44E78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9F80-5206-4571-B5FD-CAF4975F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8153C-6A15-4DC4-AA0F-3F4CE730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2DEAD-05EC-49FF-9169-9F183E9E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DE4C2-D701-4F24-9F4C-B5CE47E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E1BAE-765F-46A4-91B9-8FAE54F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4D894-3B5C-478B-B200-686DA8F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9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5FBA-AE39-41E9-A76C-FD51E046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79F35-E2F5-47A8-8555-43FD1CEE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B69E1-D3B1-4AAA-B0DA-E7211FD9C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A2B8A-DCC6-4193-BA2D-00F091C4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A84C4-6574-4D86-903B-9AB151DE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6B7F5-85D2-4DF2-9A94-6BB3F84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1B72-4F4E-4142-964F-0F4890D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548E5-3A70-455F-A633-225DD8D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D1CD3-4F3C-43DA-8DDE-86298158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B3E90-FC50-4136-BCC8-16AB181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63F02-7235-449C-A13F-6FA68AF7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3940A6-166C-4C4B-94F1-F7C213E8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25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2B92F-A5F2-48F1-954E-2F0F983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50D2E-2D4F-4DE9-BB1C-EBEAF08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08091-BEF5-46B3-8335-4ACD564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A10A-5A48-4C4F-80A9-A0E58336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116DA-6B1C-4383-A0DE-45E5804D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AA400-0FE7-4A55-800E-B65C8564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C8AA3-694E-4641-97D4-E8A6C59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174E9-A9BB-4C21-8D43-3C8F367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B374E-BB03-4E2D-9535-2CB628E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4CAD-EC03-435F-B8A2-459B818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FDEFE-1859-42E6-BDD0-CCC64098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3C6C6-50CF-4A3A-978D-F958F1DC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62356-A1D0-4DDA-A8EA-1D566D86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16EC-23AD-4D54-A3C4-5FAA55D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AF74B-B299-45EC-91A0-C983ECCB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5D34-2673-4757-ADEC-7F28451A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1C0CC-CAE0-49BA-9FFA-F8E4D49B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7E0F4-010B-4C44-A064-BB7537A8B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C9D7-8910-4660-90E0-AFF0DF93706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E8544-7321-4A44-87CB-2F81DE91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F227C-E7F1-4CAD-A0A9-5C94E1FF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ll-record.tistory.com/category/%EC%BD%94%EB%94%A9/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AD8E-F950-4BAE-B8B5-CD23C0BE6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statLOL</a:t>
            </a:r>
            <a:r>
              <a:rPr lang="ko-KR" altLang="en-US" dirty="0"/>
              <a:t> </a:t>
            </a:r>
            <a:r>
              <a:rPr lang="en-US" altLang="ko-KR" dirty="0"/>
              <a:t>(CRUD)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9A2CB-74DC-44C7-AC97-7A1532E8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손찬우</a:t>
            </a:r>
          </a:p>
        </p:txBody>
      </p:sp>
    </p:spTree>
    <p:extLst>
      <p:ext uri="{BB962C8B-B14F-4D97-AF65-F5344CB8AC3E}">
        <p14:creationId xmlns:p14="http://schemas.microsoft.com/office/powerpoint/2010/main" val="413771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F2F1C-0D68-47A1-A742-05645D62B0BA}"/>
              </a:ext>
            </a:extLst>
          </p:cNvPr>
          <p:cNvSpPr txBox="1"/>
          <p:nvPr/>
        </p:nvSpPr>
        <p:spPr>
          <a:xfrm>
            <a:off x="374694" y="228938"/>
            <a:ext cx="16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MemberDAO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5810B-6AEF-4595-B38A-F82B4543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93" y="0"/>
            <a:ext cx="7418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진행 흐름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17222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사용자가 버튼 또는 </a:t>
            </a:r>
            <a:r>
              <a:rPr lang="en-US" altLang="ko-KR" dirty="0"/>
              <a:t>URI</a:t>
            </a:r>
            <a:r>
              <a:rPr lang="ko-KR" altLang="en-US" dirty="0"/>
              <a:t>로 </a:t>
            </a:r>
            <a:r>
              <a:rPr lang="en-US" altLang="ko-KR" dirty="0"/>
              <a:t>API</a:t>
            </a:r>
            <a:r>
              <a:rPr lang="ko-KR" altLang="en-US" dirty="0"/>
              <a:t>를 요청하면</a:t>
            </a:r>
            <a:r>
              <a:rPr lang="en-US" altLang="ko-KR" dirty="0"/>
              <a:t>, </a:t>
            </a:r>
            <a:r>
              <a:rPr lang="ko-KR" altLang="en-US" dirty="0"/>
              <a:t>그에 알맞은 로직을 처리하여 화면에 업데이트</a:t>
            </a:r>
            <a:endParaRPr lang="en-US" altLang="ko-KR" dirty="0"/>
          </a:p>
        </p:txBody>
      </p:sp>
      <p:pic>
        <p:nvPicPr>
          <p:cNvPr id="1030" name="Picture 6" descr="Console free icon">
            <a:extLst>
              <a:ext uri="{FF2B5EF4-FFF2-40B4-BE49-F238E27FC236}">
                <a16:creationId xmlns:a16="http://schemas.microsoft.com/office/drawing/2014/main" id="{DA6597AC-2546-4901-B115-A649DB81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07" y="3682584"/>
            <a:ext cx="1174459" cy="1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82ABB-966A-48B4-BC35-E564FAFC0DC8}"/>
              </a:ext>
            </a:extLst>
          </p:cNvPr>
          <p:cNvSpPr txBox="1"/>
          <p:nvPr/>
        </p:nvSpPr>
        <p:spPr>
          <a:xfrm>
            <a:off x="1120424" y="4747759"/>
            <a:ext cx="12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Controller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9082A8F-9E5E-4A4A-96D6-AED8889E2977}"/>
              </a:ext>
            </a:extLst>
          </p:cNvPr>
          <p:cNvSpPr/>
          <p:nvPr/>
        </p:nvSpPr>
        <p:spPr>
          <a:xfrm rot="5400000">
            <a:off x="3091791" y="3510146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E099AD0-D2DF-4F5A-BDB7-34F7A43C0280}"/>
              </a:ext>
            </a:extLst>
          </p:cNvPr>
          <p:cNvSpPr/>
          <p:nvPr/>
        </p:nvSpPr>
        <p:spPr>
          <a:xfrm rot="16200000">
            <a:off x="3143193" y="3866787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86F52-9841-4AB7-A80B-43B3C2A2D9E0}"/>
              </a:ext>
            </a:extLst>
          </p:cNvPr>
          <p:cNvSpPr txBox="1"/>
          <p:nvPr/>
        </p:nvSpPr>
        <p:spPr>
          <a:xfrm>
            <a:off x="1286140" y="509644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Servlet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6BD31-3DA5-40D7-B9D3-FBE762D76452}"/>
              </a:ext>
            </a:extLst>
          </p:cNvPr>
          <p:cNvSpPr txBox="1"/>
          <p:nvPr/>
        </p:nvSpPr>
        <p:spPr>
          <a:xfrm>
            <a:off x="2863685" y="459925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FB234-C0D2-464A-92B2-56CEC1B39138}"/>
              </a:ext>
            </a:extLst>
          </p:cNvPr>
          <p:cNvSpPr txBox="1"/>
          <p:nvPr/>
        </p:nvSpPr>
        <p:spPr>
          <a:xfrm>
            <a:off x="2987562" y="376030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API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9186F-F933-4E01-BF4A-2E1B527F15EB}"/>
              </a:ext>
            </a:extLst>
          </p:cNvPr>
          <p:cNvSpPr txBox="1"/>
          <p:nvPr/>
        </p:nvSpPr>
        <p:spPr>
          <a:xfrm>
            <a:off x="7695924" y="50022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11FFA253-1E4C-4546-AF1C-3BA463A58125}"/>
              </a:ext>
            </a:extLst>
          </p:cNvPr>
          <p:cNvSpPr/>
          <p:nvPr/>
        </p:nvSpPr>
        <p:spPr>
          <a:xfrm>
            <a:off x="5539764" y="4037301"/>
            <a:ext cx="1255706" cy="78017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A058F-10D3-4F84-BAB1-BEF6B051B55E}"/>
              </a:ext>
            </a:extLst>
          </p:cNvPr>
          <p:cNvSpPr txBox="1"/>
          <p:nvPr/>
        </p:nvSpPr>
        <p:spPr>
          <a:xfrm>
            <a:off x="7020262" y="5441461"/>
            <a:ext cx="19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버튼 또는 </a:t>
            </a:r>
            <a:r>
              <a:rPr lang="en-US" altLang="ko-KR" sz="1400" dirty="0"/>
              <a:t>URI</a:t>
            </a:r>
            <a:r>
              <a:rPr lang="ko-KR" altLang="en-US" sz="1400" dirty="0"/>
              <a:t>로 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24870-DF0E-40C4-8E2E-90E48A6FEDD3}"/>
              </a:ext>
            </a:extLst>
          </p:cNvPr>
          <p:cNvSpPr txBox="1"/>
          <p:nvPr/>
        </p:nvSpPr>
        <p:spPr>
          <a:xfrm>
            <a:off x="9881014" y="50022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Action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DE034-3428-428C-8814-D8E20E95E0B1}"/>
              </a:ext>
            </a:extLst>
          </p:cNvPr>
          <p:cNvSpPr txBox="1"/>
          <p:nvPr/>
        </p:nvSpPr>
        <p:spPr>
          <a:xfrm>
            <a:off x="9424158" y="544146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비즈니스 로직 처리</a:t>
            </a:r>
          </a:p>
        </p:txBody>
      </p:sp>
      <p:pic>
        <p:nvPicPr>
          <p:cNvPr id="21" name="Picture 4" descr="Monitor free icon">
            <a:extLst>
              <a:ext uri="{FF2B5EF4-FFF2-40B4-BE49-F238E27FC236}">
                <a16:creationId xmlns:a16="http://schemas.microsoft.com/office/drawing/2014/main" id="{075055EC-C9AD-4068-AB58-A1313441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44" y="3869559"/>
            <a:ext cx="938868" cy="9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FD6A82-2A44-4961-800D-B69C8892EC1F}"/>
              </a:ext>
            </a:extLst>
          </p:cNvPr>
          <p:cNvSpPr txBox="1"/>
          <p:nvPr/>
        </p:nvSpPr>
        <p:spPr>
          <a:xfrm>
            <a:off x="4173948" y="48084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B1C6D-A420-4A0E-947F-3DAD9679606D}"/>
              </a:ext>
            </a:extLst>
          </p:cNvPr>
          <p:cNvSpPr txBox="1"/>
          <p:nvPr/>
        </p:nvSpPr>
        <p:spPr>
          <a:xfrm>
            <a:off x="4270221" y="5068280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JSP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Vote free icon">
            <a:extLst>
              <a:ext uri="{FF2B5EF4-FFF2-40B4-BE49-F238E27FC236}">
                <a16:creationId xmlns:a16="http://schemas.microsoft.com/office/drawing/2014/main" id="{376C277D-DB4D-4A27-8734-6BC075DA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93" y="4085911"/>
            <a:ext cx="651845" cy="65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arch premium icon">
            <a:extLst>
              <a:ext uri="{FF2B5EF4-FFF2-40B4-BE49-F238E27FC236}">
                <a16:creationId xmlns:a16="http://schemas.microsoft.com/office/drawing/2014/main" id="{ED8CB144-FD7D-4BB3-A85B-B55B476B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490" y="4073671"/>
            <a:ext cx="703290" cy="7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inse free icon">
            <a:extLst>
              <a:ext uri="{FF2B5EF4-FFF2-40B4-BE49-F238E27FC236}">
                <a16:creationId xmlns:a16="http://schemas.microsoft.com/office/drawing/2014/main" id="{F07019CF-FBD4-41CB-8DC2-F1F4D927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314" y="3918174"/>
            <a:ext cx="938869" cy="9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F993A-E766-45F5-9D25-9049A3490763}"/>
              </a:ext>
            </a:extLst>
          </p:cNvPr>
          <p:cNvSpPr txBox="1"/>
          <p:nvPr/>
        </p:nvSpPr>
        <p:spPr>
          <a:xfrm>
            <a:off x="4380056" y="3910857"/>
            <a:ext cx="34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MemberCommend.properties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F80E45-07E1-4D7A-A006-43AD334B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472751"/>
            <a:ext cx="5391902" cy="2305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049154-C0B4-47D5-8F80-8CFA2DC7B061}"/>
              </a:ext>
            </a:extLst>
          </p:cNvPr>
          <p:cNvSpPr/>
          <p:nvPr/>
        </p:nvSpPr>
        <p:spPr>
          <a:xfrm>
            <a:off x="3400049" y="1853966"/>
            <a:ext cx="980007" cy="234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FAE2F-4075-42F6-883B-AA5DC5802B6D}"/>
              </a:ext>
            </a:extLst>
          </p:cNvPr>
          <p:cNvSpPr/>
          <p:nvPr/>
        </p:nvSpPr>
        <p:spPr>
          <a:xfrm>
            <a:off x="3400049" y="3546960"/>
            <a:ext cx="2128297" cy="234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9CD3AE-1D56-4950-BEA5-F644C02C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7" y="1501629"/>
            <a:ext cx="11608105" cy="13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07168-3970-490D-9EE4-480F691F5E43}"/>
              </a:ext>
            </a:extLst>
          </p:cNvPr>
          <p:cNvSpPr txBox="1"/>
          <p:nvPr/>
        </p:nvSpPr>
        <p:spPr>
          <a:xfrm>
            <a:off x="5429342" y="3135386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Header.jsp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43C89-B18D-4AB7-B2CD-5BF3EBB462A2}"/>
              </a:ext>
            </a:extLst>
          </p:cNvPr>
          <p:cNvSpPr/>
          <p:nvPr/>
        </p:nvSpPr>
        <p:spPr>
          <a:xfrm>
            <a:off x="2944536" y="1753298"/>
            <a:ext cx="1149292" cy="234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522745-BB27-44F6-ABF8-E935043B48B8}"/>
              </a:ext>
            </a:extLst>
          </p:cNvPr>
          <p:cNvSpPr/>
          <p:nvPr/>
        </p:nvSpPr>
        <p:spPr>
          <a:xfrm>
            <a:off x="2944535" y="2392259"/>
            <a:ext cx="8422547" cy="234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1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AE47EA-1F2C-4E61-AD35-51C62786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57" y="0"/>
            <a:ext cx="856861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F993A-E766-45F5-9D25-9049A3490763}"/>
              </a:ext>
            </a:extLst>
          </p:cNvPr>
          <p:cNvSpPr txBox="1"/>
          <p:nvPr/>
        </p:nvSpPr>
        <p:spPr>
          <a:xfrm>
            <a:off x="0" y="26249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MemberSigninAction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542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00D9-ADC3-42FE-9F7B-9C15DBC44917}"/>
              </a:ext>
            </a:extLst>
          </p:cNvPr>
          <p:cNvSpPr txBox="1"/>
          <p:nvPr/>
        </p:nvSpPr>
        <p:spPr>
          <a:xfrm>
            <a:off x="1111622" y="1684616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기본 구성 대체적으로 맞추었으나</a:t>
            </a:r>
            <a:r>
              <a:rPr lang="en-US" altLang="ko-KR" dirty="0"/>
              <a:t>, </a:t>
            </a:r>
            <a:r>
              <a:rPr lang="ko-KR" altLang="en-US" dirty="0"/>
              <a:t>세부적인 디자인 및 </a:t>
            </a:r>
            <a:r>
              <a:rPr lang="ko-KR" altLang="en-US" dirty="0" err="1"/>
              <a:t>리펙토링</a:t>
            </a:r>
            <a:r>
              <a:rPr lang="ko-KR" altLang="en-US" dirty="0"/>
              <a:t> 필요</a:t>
            </a:r>
            <a:endParaRPr lang="en-US" altLang="ko-KR" dirty="0"/>
          </a:p>
          <a:p>
            <a:pPr algn="ctr"/>
            <a:r>
              <a:rPr lang="en-US" altLang="ko-KR" dirty="0"/>
              <a:t>Riot API</a:t>
            </a:r>
            <a:r>
              <a:rPr lang="ko-KR" altLang="en-US" dirty="0"/>
              <a:t>를 어떻게 처리해야 할지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2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3B64-EA6F-4CED-BC55-513E983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pic>
        <p:nvPicPr>
          <p:cNvPr id="8194" name="Picture 2" descr="image.kyobobook.co.kr/images/book/large/180/l97...">
            <a:extLst>
              <a:ext uri="{FF2B5EF4-FFF2-40B4-BE49-F238E27FC236}">
                <a16:creationId xmlns:a16="http://schemas.microsoft.com/office/drawing/2014/main" id="{78FC0241-54D0-4101-B9D1-F1B5A86A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7" y="1133709"/>
            <a:ext cx="3354004" cy="45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AB7A9-977C-43EB-A598-992505718E63}"/>
              </a:ext>
            </a:extLst>
          </p:cNvPr>
          <p:cNvSpPr txBox="1"/>
          <p:nvPr/>
        </p:nvSpPr>
        <p:spPr>
          <a:xfrm>
            <a:off x="986619" y="5837067"/>
            <a:ext cx="335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jsp</a:t>
            </a:r>
            <a:r>
              <a:rPr lang="en-US" altLang="ko-KR" b="1" dirty="0"/>
              <a:t> 2.3 &amp; servlet 3.1 (</a:t>
            </a:r>
            <a:r>
              <a:rPr lang="ko-KR" altLang="en-US" b="1" dirty="0"/>
              <a:t>오정원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12363-BDB7-46C2-BDB9-B4115069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21" y="1558729"/>
            <a:ext cx="6651692" cy="3740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F99FE-E742-42E3-820E-2A6B96C93F78}"/>
              </a:ext>
            </a:extLst>
          </p:cNvPr>
          <p:cNvSpPr txBox="1"/>
          <p:nvPr/>
        </p:nvSpPr>
        <p:spPr>
          <a:xfrm>
            <a:off x="6661841" y="5652401"/>
            <a:ext cx="363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세상의 모든 기록 </a:t>
            </a:r>
            <a:r>
              <a:rPr lang="en-US" altLang="ko-KR" b="1" dirty="0"/>
              <a:t>(</a:t>
            </a:r>
            <a:r>
              <a:rPr lang="en-US" altLang="ko-KR" b="1" dirty="0" err="1"/>
              <a:t>tstory</a:t>
            </a:r>
            <a:r>
              <a:rPr lang="en-US" altLang="ko-KR" b="1" dirty="0"/>
              <a:t> </a:t>
            </a:r>
            <a:r>
              <a:rPr lang="ko-KR" altLang="en-US" b="1" dirty="0"/>
              <a:t>블로그</a:t>
            </a:r>
            <a:r>
              <a:rPr lang="en-US" altLang="ko-KR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E37C7-1B89-4E60-A89B-4FB5465BD2E1}"/>
              </a:ext>
            </a:extLst>
          </p:cNvPr>
          <p:cNvSpPr txBox="1"/>
          <p:nvPr/>
        </p:nvSpPr>
        <p:spPr>
          <a:xfrm>
            <a:off x="6199465" y="6061988"/>
            <a:ext cx="4689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hlinkClick r:id="rId4"/>
              </a:rPr>
              <a:t>https://all-record.tistory.com/category/%EC%BD%94%EB%94%A9/JSP</a:t>
            </a:r>
            <a:endParaRPr lang="en-US" altLang="ko-KR" sz="11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472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8A6A-FC13-4ED1-91EE-6FDB3408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9BE40-8A1F-4629-90E4-7C8B597E5F9C}"/>
              </a:ext>
            </a:extLst>
          </p:cNvPr>
          <p:cNvSpPr txBox="1"/>
          <p:nvPr/>
        </p:nvSpPr>
        <p:spPr>
          <a:xfrm>
            <a:off x="4690006" y="1874728"/>
            <a:ext cx="28119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프로젝트 소개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진행 흐름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141277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2" y="1799968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프로젝트는 리그 오브 레전드 </a:t>
            </a:r>
            <a:r>
              <a:rPr lang="en-US" altLang="ko-KR" dirty="0"/>
              <a:t>API</a:t>
            </a:r>
            <a:r>
              <a:rPr lang="ko-KR" altLang="en-US" dirty="0"/>
              <a:t>를 활용하는 전적 사이트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C61A6A-15FA-4B24-AB29-196D2C80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2948337"/>
            <a:ext cx="7581900" cy="3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프로젝트 소개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2" y="1730208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리그 오브 레전드 개발사인 </a:t>
            </a:r>
            <a:r>
              <a:rPr lang="en-US" altLang="ko-KR" dirty="0"/>
              <a:t>Riot</a:t>
            </a:r>
            <a:r>
              <a:rPr lang="ko-KR" altLang="en-US" dirty="0"/>
              <a:t>에서 제공하는 </a:t>
            </a:r>
            <a:r>
              <a:rPr lang="en-US" altLang="ko-KR" dirty="0"/>
              <a:t>API</a:t>
            </a:r>
            <a:r>
              <a:rPr lang="ko-KR" altLang="en-US" dirty="0"/>
              <a:t>를 이용하여 전적 분석 사이트를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웹 </a:t>
            </a:r>
            <a:r>
              <a:rPr lang="en-US" altLang="ko-KR" dirty="0"/>
              <a:t>FORM</a:t>
            </a:r>
            <a:r>
              <a:rPr lang="ko-KR" altLang="en-US" dirty="0"/>
              <a:t>을 이용하여 커뮤니티 사이트를 구현 계획</a:t>
            </a:r>
            <a:endParaRPr lang="en-US" altLang="ko-KR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7E55E12C-6090-4C71-8DD1-940A77C5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613074"/>
              </p:ext>
            </p:extLst>
          </p:nvPr>
        </p:nvGraphicFramePr>
        <p:xfrm>
          <a:off x="927099" y="3311515"/>
          <a:ext cx="103378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864658" y="2846158"/>
            <a:ext cx="3550023" cy="2944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11180-56C9-46F7-A0BE-DD3B00F502A4}"/>
              </a:ext>
            </a:extLst>
          </p:cNvPr>
          <p:cNvSpPr/>
          <p:nvPr/>
        </p:nvSpPr>
        <p:spPr>
          <a:xfrm>
            <a:off x="6777319" y="2846158"/>
            <a:ext cx="3550023" cy="294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 </a:t>
            </a: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form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0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진행 흐름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17222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웹 구성 요소인 회원</a:t>
            </a:r>
            <a:r>
              <a:rPr lang="en-US" altLang="ko-KR" dirty="0"/>
              <a:t>,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댓글의 </a:t>
            </a:r>
            <a:r>
              <a:rPr lang="en-US" altLang="ko-KR" dirty="0"/>
              <a:t>CRUD</a:t>
            </a:r>
            <a:r>
              <a:rPr lang="ko-KR" altLang="en-US" dirty="0"/>
              <a:t>를 구현</a:t>
            </a:r>
            <a:endParaRPr lang="en-US" altLang="ko-KR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7E55E12C-6090-4C71-8DD1-940A77C5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354796"/>
              </p:ext>
            </p:extLst>
          </p:nvPr>
        </p:nvGraphicFramePr>
        <p:xfrm>
          <a:off x="910321" y="3311515"/>
          <a:ext cx="103378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847880" y="2846158"/>
            <a:ext cx="3550023" cy="2944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11180-56C9-46F7-A0BE-DD3B00F502A4}"/>
              </a:ext>
            </a:extLst>
          </p:cNvPr>
          <p:cNvSpPr/>
          <p:nvPr/>
        </p:nvSpPr>
        <p:spPr>
          <a:xfrm>
            <a:off x="6760541" y="2846158"/>
            <a:ext cx="3550023" cy="294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 </a:t>
            </a: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form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A3F3C8-AC7D-4C36-9055-FCDADA3FFE01}"/>
              </a:ext>
            </a:extLst>
          </p:cNvPr>
          <p:cNvSpPr/>
          <p:nvPr/>
        </p:nvSpPr>
        <p:spPr>
          <a:xfrm>
            <a:off x="4420998" y="4630723"/>
            <a:ext cx="2339543" cy="1561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8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진행 흐름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17222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개발에서 많이 사용되는 </a:t>
            </a:r>
            <a:r>
              <a:rPr lang="en-US" altLang="ko-KR" dirty="0"/>
              <a:t>MVC </a:t>
            </a:r>
            <a:r>
              <a:rPr lang="ko-KR" altLang="en-US" dirty="0"/>
              <a:t>디자인 패턴으로 구현</a:t>
            </a:r>
            <a:endParaRPr lang="en-US" altLang="ko-KR" dirty="0"/>
          </a:p>
        </p:txBody>
      </p:sp>
      <p:pic>
        <p:nvPicPr>
          <p:cNvPr id="1026" name="Picture 2" descr="Database free icon">
            <a:extLst>
              <a:ext uri="{FF2B5EF4-FFF2-40B4-BE49-F238E27FC236}">
                <a16:creationId xmlns:a16="http://schemas.microsoft.com/office/drawing/2014/main" id="{9ACF1BC9-BD9C-4505-BE0F-580611D6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96" y="4878333"/>
            <a:ext cx="1031846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itor free icon">
            <a:extLst>
              <a:ext uri="{FF2B5EF4-FFF2-40B4-BE49-F238E27FC236}">
                <a16:creationId xmlns:a16="http://schemas.microsoft.com/office/drawing/2014/main" id="{FC2DB30B-01C5-441E-90AB-5E9C8460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38" y="4924822"/>
            <a:ext cx="938868" cy="9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ole free icon">
            <a:extLst>
              <a:ext uri="{FF2B5EF4-FFF2-40B4-BE49-F238E27FC236}">
                <a16:creationId xmlns:a16="http://schemas.microsoft.com/office/drawing/2014/main" id="{DA6597AC-2546-4901-B115-A649DB81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69" y="2752288"/>
            <a:ext cx="1174459" cy="1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82ABB-966A-48B4-BC35-E564FAFC0DC8}"/>
              </a:ext>
            </a:extLst>
          </p:cNvPr>
          <p:cNvSpPr txBox="1"/>
          <p:nvPr/>
        </p:nvSpPr>
        <p:spPr>
          <a:xfrm>
            <a:off x="5454411" y="3742081"/>
            <a:ext cx="12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Controller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05F6-3550-43D5-AF24-DCB4D5E5D0AA}"/>
              </a:ext>
            </a:extLst>
          </p:cNvPr>
          <p:cNvSpPr txBox="1"/>
          <p:nvPr/>
        </p:nvSpPr>
        <p:spPr>
          <a:xfrm>
            <a:off x="3282842" y="58636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84091-63EB-40F1-A164-CC737F2BEB83}"/>
              </a:ext>
            </a:extLst>
          </p:cNvPr>
          <p:cNvSpPr txBox="1"/>
          <p:nvPr/>
        </p:nvSpPr>
        <p:spPr>
          <a:xfrm>
            <a:off x="8155430" y="591017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0B29653-1296-41A9-AB49-76309D86F0DE}"/>
              </a:ext>
            </a:extLst>
          </p:cNvPr>
          <p:cNvSpPr/>
          <p:nvPr/>
        </p:nvSpPr>
        <p:spPr>
          <a:xfrm rot="2964253">
            <a:off x="4289911" y="3514069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FA94400-F8BF-45A7-9825-8E5BC8C97030}"/>
              </a:ext>
            </a:extLst>
          </p:cNvPr>
          <p:cNvSpPr/>
          <p:nvPr/>
        </p:nvSpPr>
        <p:spPr>
          <a:xfrm rot="13824494">
            <a:off x="4568900" y="3676300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9082A8F-9E5E-4A4A-96D6-AED8889E2977}"/>
              </a:ext>
            </a:extLst>
          </p:cNvPr>
          <p:cNvSpPr/>
          <p:nvPr/>
        </p:nvSpPr>
        <p:spPr>
          <a:xfrm rot="8212169">
            <a:off x="7584822" y="3437026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E099AD0-D2DF-4F5A-BDB7-34F7A43C0280}"/>
              </a:ext>
            </a:extLst>
          </p:cNvPr>
          <p:cNvSpPr/>
          <p:nvPr/>
        </p:nvSpPr>
        <p:spPr>
          <a:xfrm rot="18917995">
            <a:off x="7310168" y="3712149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진행 흐름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17222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개발에서 많이 사용되는 </a:t>
            </a:r>
            <a:r>
              <a:rPr lang="en-US" altLang="ko-KR" dirty="0"/>
              <a:t>MVC </a:t>
            </a:r>
            <a:r>
              <a:rPr lang="ko-KR" altLang="en-US" dirty="0"/>
              <a:t>디자인 패턴으로 구현</a:t>
            </a:r>
            <a:endParaRPr lang="en-US" altLang="ko-KR" dirty="0"/>
          </a:p>
        </p:txBody>
      </p:sp>
      <p:pic>
        <p:nvPicPr>
          <p:cNvPr id="1026" name="Picture 2" descr="Database free icon">
            <a:extLst>
              <a:ext uri="{FF2B5EF4-FFF2-40B4-BE49-F238E27FC236}">
                <a16:creationId xmlns:a16="http://schemas.microsoft.com/office/drawing/2014/main" id="{9ACF1BC9-BD9C-4505-BE0F-580611D6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96" y="4878333"/>
            <a:ext cx="1031846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itor free icon">
            <a:extLst>
              <a:ext uri="{FF2B5EF4-FFF2-40B4-BE49-F238E27FC236}">
                <a16:creationId xmlns:a16="http://schemas.microsoft.com/office/drawing/2014/main" id="{FC2DB30B-01C5-441E-90AB-5E9C8460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38" y="4924822"/>
            <a:ext cx="938868" cy="9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ole free icon">
            <a:extLst>
              <a:ext uri="{FF2B5EF4-FFF2-40B4-BE49-F238E27FC236}">
                <a16:creationId xmlns:a16="http://schemas.microsoft.com/office/drawing/2014/main" id="{DA6597AC-2546-4901-B115-A649DB81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79" y="2960410"/>
            <a:ext cx="1174459" cy="1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82ABB-966A-48B4-BC35-E564FAFC0DC8}"/>
              </a:ext>
            </a:extLst>
          </p:cNvPr>
          <p:cNvSpPr txBox="1"/>
          <p:nvPr/>
        </p:nvSpPr>
        <p:spPr>
          <a:xfrm>
            <a:off x="5370521" y="3950203"/>
            <a:ext cx="12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Controller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05F6-3550-43D5-AF24-DCB4D5E5D0AA}"/>
              </a:ext>
            </a:extLst>
          </p:cNvPr>
          <p:cNvSpPr txBox="1"/>
          <p:nvPr/>
        </p:nvSpPr>
        <p:spPr>
          <a:xfrm>
            <a:off x="3282842" y="58636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84091-63EB-40F1-A164-CC737F2BEB83}"/>
              </a:ext>
            </a:extLst>
          </p:cNvPr>
          <p:cNvSpPr txBox="1"/>
          <p:nvPr/>
        </p:nvSpPr>
        <p:spPr>
          <a:xfrm>
            <a:off x="8155430" y="591017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86F52-9841-4AB7-A80B-43B3C2A2D9E0}"/>
              </a:ext>
            </a:extLst>
          </p:cNvPr>
          <p:cNvSpPr txBox="1"/>
          <p:nvPr/>
        </p:nvSpPr>
        <p:spPr>
          <a:xfrm>
            <a:off x="5499696" y="4302115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Servlet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27989-28B5-4E44-A076-CD286A1320FF}"/>
              </a:ext>
            </a:extLst>
          </p:cNvPr>
          <p:cNvSpPr txBox="1"/>
          <p:nvPr/>
        </p:nvSpPr>
        <p:spPr>
          <a:xfrm>
            <a:off x="3379115" y="6123543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JSP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6DE5F-DB99-4C30-9E7C-70C95BCDDA87}"/>
              </a:ext>
            </a:extLst>
          </p:cNvPr>
          <p:cNvSpPr txBox="1"/>
          <p:nvPr/>
        </p:nvSpPr>
        <p:spPr>
          <a:xfrm>
            <a:off x="7996733" y="623302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/>
                </a:solidFill>
              </a:rPr>
              <a:t>OracleDB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359FEF3-3647-43A4-9054-EF55934D2E2F}"/>
              </a:ext>
            </a:extLst>
          </p:cNvPr>
          <p:cNvSpPr/>
          <p:nvPr/>
        </p:nvSpPr>
        <p:spPr>
          <a:xfrm rot="2964253">
            <a:off x="4289911" y="3514069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80788B-F603-4BB9-8464-AD0A4142317C}"/>
              </a:ext>
            </a:extLst>
          </p:cNvPr>
          <p:cNvSpPr/>
          <p:nvPr/>
        </p:nvSpPr>
        <p:spPr>
          <a:xfrm rot="13824494">
            <a:off x="4568900" y="3676300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413991FD-6C96-4C60-9C3C-FE3E359B5241}"/>
              </a:ext>
            </a:extLst>
          </p:cNvPr>
          <p:cNvSpPr/>
          <p:nvPr/>
        </p:nvSpPr>
        <p:spPr>
          <a:xfrm rot="8212169">
            <a:off x="7584822" y="3437026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83004C3-E702-48E6-B628-48E0FED30037}"/>
              </a:ext>
            </a:extLst>
          </p:cNvPr>
          <p:cNvSpPr/>
          <p:nvPr/>
        </p:nvSpPr>
        <p:spPr>
          <a:xfrm rot="18917995">
            <a:off x="7310168" y="3712149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C4DB0-9585-4ADD-A069-DF4C6A423636}"/>
              </a:ext>
            </a:extLst>
          </p:cNvPr>
          <p:cNvSpPr txBox="1"/>
          <p:nvPr/>
        </p:nvSpPr>
        <p:spPr>
          <a:xfrm>
            <a:off x="7689573" y="3739951"/>
            <a:ext cx="4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DTO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63E01-3EEC-41E6-A126-0F7ED52E0A17}"/>
              </a:ext>
            </a:extLst>
          </p:cNvPr>
          <p:cNvSpPr txBox="1"/>
          <p:nvPr/>
        </p:nvSpPr>
        <p:spPr>
          <a:xfrm>
            <a:off x="6918091" y="4348281"/>
            <a:ext cx="524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6832A5-8BA5-4B79-9E11-106F52B8D9AF}"/>
              </a:ext>
            </a:extLst>
          </p:cNvPr>
          <p:cNvSpPr txBox="1"/>
          <p:nvPr/>
        </p:nvSpPr>
        <p:spPr>
          <a:xfrm>
            <a:off x="4570699" y="442815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API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3099C-831B-4888-899C-07D6E48769F4}"/>
              </a:ext>
            </a:extLst>
          </p:cNvPr>
          <p:cNvSpPr txBox="1"/>
          <p:nvPr/>
        </p:nvSpPr>
        <p:spPr>
          <a:xfrm>
            <a:off x="3862653" y="373995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2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진행 흐름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17222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DTO(Data Transfer Object)</a:t>
            </a:r>
            <a:r>
              <a:rPr lang="ko-KR" altLang="en-US" dirty="0"/>
              <a:t>와 </a:t>
            </a:r>
            <a:r>
              <a:rPr lang="en-US" altLang="ko-KR" dirty="0"/>
              <a:t>DAO(Data Access Object)</a:t>
            </a:r>
            <a:r>
              <a:rPr lang="ko-KR" altLang="en-US" dirty="0"/>
              <a:t>를 사용하여 </a:t>
            </a:r>
            <a:r>
              <a:rPr lang="en-US" altLang="ko-KR" dirty="0"/>
              <a:t>Model</a:t>
            </a:r>
            <a:r>
              <a:rPr lang="ko-KR" altLang="en-US" dirty="0"/>
              <a:t>을 제어</a:t>
            </a:r>
            <a:endParaRPr lang="en-US" altLang="ko-KR" dirty="0"/>
          </a:p>
        </p:txBody>
      </p:sp>
      <p:pic>
        <p:nvPicPr>
          <p:cNvPr id="1026" name="Picture 2" descr="Database free icon">
            <a:extLst>
              <a:ext uri="{FF2B5EF4-FFF2-40B4-BE49-F238E27FC236}">
                <a16:creationId xmlns:a16="http://schemas.microsoft.com/office/drawing/2014/main" id="{9ACF1BC9-BD9C-4505-BE0F-580611D6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71" y="3732235"/>
            <a:ext cx="1031846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ole free icon">
            <a:extLst>
              <a:ext uri="{FF2B5EF4-FFF2-40B4-BE49-F238E27FC236}">
                <a16:creationId xmlns:a16="http://schemas.microsoft.com/office/drawing/2014/main" id="{DA6597AC-2546-4901-B115-A649DB81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07" y="3682584"/>
            <a:ext cx="1174459" cy="1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82ABB-966A-48B4-BC35-E564FAFC0DC8}"/>
              </a:ext>
            </a:extLst>
          </p:cNvPr>
          <p:cNvSpPr txBox="1"/>
          <p:nvPr/>
        </p:nvSpPr>
        <p:spPr>
          <a:xfrm>
            <a:off x="1120424" y="4747759"/>
            <a:ext cx="12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Controller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84091-63EB-40F1-A164-CC737F2BEB83}"/>
              </a:ext>
            </a:extLst>
          </p:cNvPr>
          <p:cNvSpPr txBox="1"/>
          <p:nvPr/>
        </p:nvSpPr>
        <p:spPr>
          <a:xfrm>
            <a:off x="4076205" y="476408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9082A8F-9E5E-4A4A-96D6-AED8889E2977}"/>
              </a:ext>
            </a:extLst>
          </p:cNvPr>
          <p:cNvSpPr/>
          <p:nvPr/>
        </p:nvSpPr>
        <p:spPr>
          <a:xfrm rot="5400000">
            <a:off x="3091791" y="3510146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E099AD0-D2DF-4F5A-BDB7-34F7A43C0280}"/>
              </a:ext>
            </a:extLst>
          </p:cNvPr>
          <p:cNvSpPr/>
          <p:nvPr/>
        </p:nvSpPr>
        <p:spPr>
          <a:xfrm rot="16200000">
            <a:off x="3143193" y="3866787"/>
            <a:ext cx="201336" cy="1159849"/>
          </a:xfrm>
          <a:prstGeom prst="downArrow">
            <a:avLst>
              <a:gd name="adj1" fmla="val 26430"/>
              <a:gd name="adj2" fmla="val 679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86F52-9841-4AB7-A80B-43B3C2A2D9E0}"/>
              </a:ext>
            </a:extLst>
          </p:cNvPr>
          <p:cNvSpPr txBox="1"/>
          <p:nvPr/>
        </p:nvSpPr>
        <p:spPr>
          <a:xfrm>
            <a:off x="1286140" y="509644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Servlet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6DE5F-DB99-4C30-9E7C-70C95BCDDA87}"/>
              </a:ext>
            </a:extLst>
          </p:cNvPr>
          <p:cNvSpPr txBox="1"/>
          <p:nvPr/>
        </p:nvSpPr>
        <p:spPr>
          <a:xfrm>
            <a:off x="3917508" y="508692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/>
                </a:solidFill>
              </a:rPr>
              <a:t>OracleDB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6BD31-3DA5-40D7-B9D3-FBE762D76452}"/>
              </a:ext>
            </a:extLst>
          </p:cNvPr>
          <p:cNvSpPr txBox="1"/>
          <p:nvPr/>
        </p:nvSpPr>
        <p:spPr>
          <a:xfrm>
            <a:off x="2930303" y="4599257"/>
            <a:ext cx="524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FB234-C0D2-464A-92B2-56CEC1B39138}"/>
              </a:ext>
            </a:extLst>
          </p:cNvPr>
          <p:cNvSpPr txBox="1"/>
          <p:nvPr/>
        </p:nvSpPr>
        <p:spPr>
          <a:xfrm>
            <a:off x="2956849" y="3760302"/>
            <a:ext cx="4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DTO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Box free icon">
            <a:extLst>
              <a:ext uri="{FF2B5EF4-FFF2-40B4-BE49-F238E27FC236}">
                <a16:creationId xmlns:a16="http://schemas.microsoft.com/office/drawing/2014/main" id="{233F90E1-232D-4BA6-A124-F7335048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57" y="3676719"/>
            <a:ext cx="1255706" cy="12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B9186F-F933-4E01-BF4A-2E1B527F15EB}"/>
              </a:ext>
            </a:extLst>
          </p:cNvPr>
          <p:cNvSpPr txBox="1"/>
          <p:nvPr/>
        </p:nvSpPr>
        <p:spPr>
          <a:xfrm>
            <a:off x="7650687" y="5002277"/>
            <a:ext cx="65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DTO</a:t>
            </a:r>
            <a:endParaRPr lang="ko-KR" altLang="en-US" b="1" dirty="0"/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11FFA253-1E4C-4546-AF1C-3BA463A58125}"/>
              </a:ext>
            </a:extLst>
          </p:cNvPr>
          <p:cNvSpPr/>
          <p:nvPr/>
        </p:nvSpPr>
        <p:spPr>
          <a:xfrm>
            <a:off x="5539764" y="4037301"/>
            <a:ext cx="1255706" cy="78017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A058F-10D3-4F84-BAB1-BEF6B051B55E}"/>
              </a:ext>
            </a:extLst>
          </p:cNvPr>
          <p:cNvSpPr txBox="1"/>
          <p:nvPr/>
        </p:nvSpPr>
        <p:spPr>
          <a:xfrm>
            <a:off x="7194986" y="5441461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data</a:t>
            </a:r>
            <a:r>
              <a:rPr lang="ko-KR" altLang="en-US" sz="1400" dirty="0"/>
              <a:t>를 담을 객체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24870-DF0E-40C4-8E2E-90E48A6FEDD3}"/>
              </a:ext>
            </a:extLst>
          </p:cNvPr>
          <p:cNvSpPr txBox="1"/>
          <p:nvPr/>
        </p:nvSpPr>
        <p:spPr>
          <a:xfrm>
            <a:off x="9983316" y="5002277"/>
            <a:ext cx="69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DAO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DE034-3428-428C-8814-D8E20E95E0B1}"/>
              </a:ext>
            </a:extLst>
          </p:cNvPr>
          <p:cNvSpPr txBox="1"/>
          <p:nvPr/>
        </p:nvSpPr>
        <p:spPr>
          <a:xfrm>
            <a:off x="9546785" y="5441461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특정 </a:t>
            </a:r>
            <a:r>
              <a:rPr lang="en-US" altLang="ko-KR" sz="1400" dirty="0"/>
              <a:t>data</a:t>
            </a:r>
            <a:r>
              <a:rPr lang="ko-KR" altLang="en-US" sz="1400" dirty="0"/>
              <a:t>를 요청</a:t>
            </a:r>
          </a:p>
        </p:txBody>
      </p:sp>
      <p:pic>
        <p:nvPicPr>
          <p:cNvPr id="4100" name="Picture 4" descr="Box free icon">
            <a:extLst>
              <a:ext uri="{FF2B5EF4-FFF2-40B4-BE49-F238E27FC236}">
                <a16:creationId xmlns:a16="http://schemas.microsoft.com/office/drawing/2014/main" id="{8568A361-E518-49EB-B841-9A45ABA8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52" y="3609034"/>
            <a:ext cx="1358317" cy="135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4788D0-4207-4805-9D2A-073A402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00" y="349011"/>
            <a:ext cx="4935200" cy="4644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F2F1C-0D68-47A1-A742-05645D62B0BA}"/>
              </a:ext>
            </a:extLst>
          </p:cNvPr>
          <p:cNvSpPr txBox="1"/>
          <p:nvPr/>
        </p:nvSpPr>
        <p:spPr>
          <a:xfrm>
            <a:off x="5307611" y="5080169"/>
            <a:ext cx="15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MemberDTO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25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269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statLOL (CRUD)</vt:lpstr>
      <vt:lpstr>목차</vt:lpstr>
      <vt:lpstr>프로젝트 소개</vt:lpstr>
      <vt:lpstr>프로젝트 소개</vt:lpstr>
      <vt:lpstr>진행 흐름</vt:lpstr>
      <vt:lpstr>진행 흐름</vt:lpstr>
      <vt:lpstr>진행 흐름</vt:lpstr>
      <vt:lpstr>진행 흐름</vt:lpstr>
      <vt:lpstr>PowerPoint 프레젠테이션</vt:lpstr>
      <vt:lpstr>PowerPoint 프레젠테이션</vt:lpstr>
      <vt:lpstr>진행 흐름</vt:lpstr>
      <vt:lpstr>PowerPoint 프레젠테이션</vt:lpstr>
      <vt:lpstr>PowerPoint 프레젠테이션</vt:lpstr>
      <vt:lpstr>PowerPoint 프레젠테이션</vt:lpstr>
      <vt:lpstr>과제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손찬우</dc:creator>
  <cp:lastModifiedBy>Son Chan-woo</cp:lastModifiedBy>
  <cp:revision>95</cp:revision>
  <dcterms:created xsi:type="dcterms:W3CDTF">2021-04-26T01:41:52Z</dcterms:created>
  <dcterms:modified xsi:type="dcterms:W3CDTF">2021-06-01T15:24:02Z</dcterms:modified>
</cp:coreProperties>
</file>