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Lst>
  <p:sldSz cx="10077450" cy="56689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1</c:f>
              <c:strCache>
                <c:ptCount val="1"/>
                <c:pt idx="0">
                  <c:v>Sales</c:v>
                </c:pt>
              </c:strCache>
            </c:strRef>
          </c:tx>
          <c:spPr>
            <a:solidFill>
              <a:srgbClr val="2499be"/>
            </a:solidFill>
            <a:ln w="0">
              <a:noFill/>
            </a:ln>
          </c:spPr>
          <c:invertIfNegative val="0"/>
          <c:dPt>
            <c:idx val="0"/>
            <c:invertIfNegative val="0"/>
            <c:spPr>
              <a:solidFill>
                <a:srgbClr val="ffffff"/>
              </a:solidFill>
              <a:ln w="0">
                <a:noFill/>
              </a:ln>
            </c:spPr>
          </c:dPt>
          <c:dPt>
            <c:idx val="1"/>
            <c:invertIfNegative val="0"/>
            <c:spPr>
              <a:solidFill>
                <a:srgbClr val="ffffff"/>
              </a:solidFill>
              <a:ln w="0">
                <a:noFill/>
              </a:ln>
            </c:spPr>
          </c:dPt>
          <c:dPt>
            <c:idx val="2"/>
            <c:invertIfNegative val="0"/>
            <c:spPr>
              <a:solidFill>
                <a:srgbClr val="ffffff"/>
              </a:solidFill>
              <a:ln w="0">
                <a:noFill/>
              </a:ln>
            </c:spPr>
          </c:dPt>
          <c:dPt>
            <c:idx val="3"/>
            <c:invertIfNegative val="0"/>
            <c:spPr>
              <a:solidFill>
                <a:srgbClr val="ffffff"/>
              </a:solidFill>
              <a:ln w="0">
                <a:noFill/>
              </a:ln>
            </c:spPr>
          </c:dPt>
          <c:dLbls>
            <c:dLbl>
              <c:idx val="0"/>
              <c:txPr>
                <a:bodyPr wrap="none"/>
                <a:lstStyle/>
                <a:p>
                  <a:pPr>
                    <a:defRPr b="0" sz="1000" spc="-1" strike="noStrike">
                      <a:solidFill>
                        <a:srgbClr val="000000"/>
                      </a:solidFill>
                      <a:latin typeface="Arial"/>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Arial"/>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Arial"/>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Arial"/>
                    </a:defRPr>
                  </a:pPr>
                </a:p>
              </c:txPr>
              <c:showLegendKey val="0"/>
              <c:showVal val="0"/>
              <c:showCatName val="0"/>
              <c:showSerName val="0"/>
              <c:showPercent val="0"/>
              <c:separator> </c:separator>
            </c:dLbl>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1</c:f>
              <c:numCache>
                <c:formatCode>General</c:formatCode>
                <c:ptCount val="4"/>
                <c:pt idx="0">
                  <c:v>25</c:v>
                </c:pt>
                <c:pt idx="1">
                  <c:v>15</c:v>
                </c:pt>
                <c:pt idx="2">
                  <c:v>40</c:v>
                </c:pt>
                <c:pt idx="3">
                  <c:v>20</c:v>
                </c:pt>
              </c:numCache>
            </c:numRef>
          </c:val>
        </c:ser>
        <c:gapWidth val="100"/>
        <c:overlap val="0"/>
        <c:axId val="60565754"/>
        <c:axId val="16074461"/>
      </c:barChart>
      <c:catAx>
        <c:axId val="60565754"/>
        <c:scaling>
          <c:orientation val="minMax"/>
        </c:scaling>
        <c:delete val="0"/>
        <c:axPos val="b"/>
        <c:numFmt formatCode="[$-409]mm/dd/yyyy" sourceLinked="1"/>
        <c:majorTickMark val="out"/>
        <c:minorTickMark val="none"/>
        <c:tickLblPos val="nextTo"/>
        <c:spPr>
          <a:ln w="0">
            <a:solidFill>
              <a:srgbClr val="b3b3b3"/>
            </a:solidFill>
          </a:ln>
        </c:spPr>
        <c:txPr>
          <a:bodyPr/>
          <a:lstStyle/>
          <a:p>
            <a:pPr>
              <a:defRPr b="0" sz="1000" spc="-1" strike="noStrike">
                <a:solidFill>
                  <a:srgbClr val="ffffff"/>
                </a:solidFill>
                <a:latin typeface="Lato"/>
              </a:defRPr>
            </a:pPr>
          </a:p>
        </c:txPr>
        <c:crossAx val="16074461"/>
        <c:crosses val="autoZero"/>
        <c:auto val="1"/>
        <c:lblAlgn val="ctr"/>
        <c:lblOffset val="100"/>
        <c:noMultiLvlLbl val="0"/>
      </c:catAx>
      <c:valAx>
        <c:axId val="16074461"/>
        <c:scaling>
          <c:orientation val="minMax"/>
        </c:scaling>
        <c:delete val="0"/>
        <c:axPos val="l"/>
        <c:majorGridlines>
          <c:spPr>
            <a:ln w="0">
              <a:solidFill>
                <a:srgbClr val="ffffff">
                  <a:alpha val="30000"/>
                </a:srgbClr>
              </a:solidFill>
            </a:ln>
          </c:spPr>
        </c:majorGridlines>
        <c:numFmt formatCode="General" sourceLinked="1"/>
        <c:majorTickMark val="out"/>
        <c:minorTickMark val="none"/>
        <c:tickLblPos val="nextTo"/>
        <c:spPr>
          <a:ln w="0">
            <a:solidFill>
              <a:srgbClr val="b3b3b3"/>
            </a:solidFill>
          </a:ln>
        </c:spPr>
        <c:txPr>
          <a:bodyPr/>
          <a:lstStyle/>
          <a:p>
            <a:pPr>
              <a:defRPr b="0" sz="1000" spc="-1" strike="noStrike">
                <a:solidFill>
                  <a:srgbClr val="ffffff"/>
                </a:solidFill>
                <a:latin typeface="Lato"/>
              </a:defRPr>
            </a:pPr>
          </a:p>
        </c:txPr>
        <c:crossAx val="60565754"/>
        <c:crosses val="autoZero"/>
        <c:crossBetween val="between"/>
      </c:valAx>
      <c:spPr>
        <a:noFill/>
        <a:ln w="0">
          <a:noFill/>
        </a:ln>
      </c:spPr>
    </c:plotArea>
    <c:plotVisOnly val="1"/>
    <c:dispBlanksAs val="gap"/>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ineChart>
        <c:grouping val="standard"/>
        <c:varyColors val="0"/>
        <c:ser>
          <c:idx val="0"/>
          <c:order val="0"/>
          <c:tx>
            <c:strRef>
              <c:f>label 0</c:f>
              <c:strCache>
                <c:ptCount val="1"/>
                <c:pt idx="0">
                  <c:v>Free Users</c:v>
                </c:pt>
              </c:strCache>
            </c:strRef>
          </c:tx>
          <c:spPr>
            <a:solidFill>
              <a:srgbClr val="ff420e"/>
            </a:solidFill>
            <a:ln w="28800">
              <a:solidFill>
                <a:srgbClr val="ff420e"/>
              </a:solidFill>
              <a:round/>
            </a:ln>
          </c:spPr>
          <c:marker>
            <c:symbol val="diamond"/>
            <c:size val="8"/>
            <c:spPr>
              <a:solidFill>
                <a:srgbClr val="ff420e"/>
              </a:solidFill>
            </c:spPr>
          </c:marker>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0</c:f>
              <c:numCache>
                <c:formatCode>General</c:formatCode>
                <c:ptCount val="4"/>
                <c:pt idx="0">
                  <c:v>27</c:v>
                </c:pt>
                <c:pt idx="1">
                  <c:v>13</c:v>
                </c:pt>
                <c:pt idx="2">
                  <c:v>10</c:v>
                </c:pt>
                <c:pt idx="3">
                  <c:v>50</c:v>
                </c:pt>
              </c:numCache>
            </c:numRef>
          </c:val>
          <c:smooth val="1"/>
        </c:ser>
        <c:ser>
          <c:idx val="1"/>
          <c:order val="1"/>
          <c:tx>
            <c:strRef>
              <c:f>label 2</c:f>
              <c:strCache>
                <c:ptCount val="1"/>
                <c:pt idx="0">
                  <c:v>Paid Users</c:v>
                </c:pt>
              </c:strCache>
            </c:strRef>
          </c:tx>
          <c:spPr>
            <a:solidFill>
              <a:srgbClr val="2499be"/>
            </a:solidFill>
            <a:ln w="28800">
              <a:solidFill>
                <a:srgbClr val="2499be"/>
              </a:solidFill>
              <a:round/>
            </a:ln>
          </c:spPr>
          <c:marker>
            <c:symbol val="diamond"/>
            <c:size val="8"/>
            <c:spPr>
              <a:solidFill>
                <a:srgbClr val="2499be"/>
              </a:solidFill>
            </c:spPr>
          </c:marker>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2</c:f>
              <c:numCache>
                <c:formatCode>General</c:formatCode>
                <c:ptCount val="4"/>
                <c:pt idx="0">
                  <c:v>25</c:v>
                </c:pt>
                <c:pt idx="1">
                  <c:v>15</c:v>
                </c:pt>
                <c:pt idx="2">
                  <c:v>40</c:v>
                </c:pt>
                <c:pt idx="3">
                  <c:v>20</c:v>
                </c:pt>
              </c:numCache>
            </c:numRef>
          </c:val>
          <c:smooth val="1"/>
        </c:ser>
        <c:hiLowLines>
          <c:spPr>
            <a:ln w="0">
              <a:noFill/>
            </a:ln>
          </c:spPr>
        </c:hiLowLines>
        <c:marker val="1"/>
        <c:axId val="51984334"/>
        <c:axId val="16578579"/>
      </c:lineChart>
      <c:catAx>
        <c:axId val="51984334"/>
        <c:scaling>
          <c:orientation val="minMax"/>
        </c:scaling>
        <c:delete val="0"/>
        <c:axPos val="b"/>
        <c:majorGridlines>
          <c:spPr>
            <a:ln w="0">
              <a:solidFill>
                <a:srgbClr val="b3b3b3"/>
              </a:solidFill>
            </a:ln>
          </c:spPr>
        </c:majorGridlines>
        <c:numFmt formatCode="[$-409]mm/dd/yyyy" sourceLinked="1"/>
        <c:majorTickMark val="out"/>
        <c:minorTickMark val="none"/>
        <c:tickLblPos val="nextTo"/>
        <c:spPr>
          <a:ln w="0">
            <a:solidFill>
              <a:srgbClr val="b3b3b3"/>
            </a:solidFill>
          </a:ln>
        </c:spPr>
        <c:txPr>
          <a:bodyPr/>
          <a:lstStyle/>
          <a:p>
            <a:pPr>
              <a:defRPr b="0" sz="1000" spc="-1" strike="noStrike">
                <a:solidFill>
                  <a:srgbClr val="666666"/>
                </a:solidFill>
                <a:latin typeface="Lato"/>
              </a:defRPr>
            </a:pPr>
          </a:p>
        </c:txPr>
        <c:crossAx val="16578579"/>
        <c:crosses val="autoZero"/>
        <c:auto val="1"/>
        <c:lblAlgn val="ctr"/>
        <c:lblOffset val="100"/>
        <c:noMultiLvlLbl val="0"/>
      </c:catAx>
      <c:valAx>
        <c:axId val="16578579"/>
        <c:scaling>
          <c:orientation val="minMax"/>
        </c:scaling>
        <c:delete val="0"/>
        <c:axPos val="l"/>
        <c:numFmt formatCode="General" sourceLinked="1"/>
        <c:majorTickMark val="out"/>
        <c:minorTickMark val="none"/>
        <c:tickLblPos val="nextTo"/>
        <c:spPr>
          <a:ln w="0">
            <a:solidFill>
              <a:srgbClr val="b3b3b3"/>
            </a:solidFill>
          </a:ln>
        </c:spPr>
        <c:txPr>
          <a:bodyPr/>
          <a:lstStyle/>
          <a:p>
            <a:pPr>
              <a:defRPr b="0" sz="1000" spc="-1" strike="noStrike">
                <a:solidFill>
                  <a:srgbClr val="666666"/>
                </a:solidFill>
                <a:latin typeface="Lato"/>
              </a:defRPr>
            </a:pPr>
          </a:p>
        </c:txPr>
        <c:crossAx val="51984334"/>
        <c:crosses val="autoZero"/>
        <c:crossBetween val="midCat"/>
      </c:valAx>
      <c:spPr>
        <a:noFill/>
        <a:ln w="0">
          <a:noFill/>
        </a:ln>
      </c:spPr>
    </c:plotArea>
    <c:legend>
      <c:legendPos val="b"/>
      <c:layout>
        <c:manualLayout>
          <c:xMode val="edge"/>
          <c:yMode val="edge"/>
          <c:x val="0.29424351547414"/>
          <c:y val="0.942011504917424"/>
          <c:w val="0.449269311064718"/>
          <c:h val="0.0578082954440011"/>
        </c:manualLayout>
      </c:layout>
      <c:overlay val="0"/>
      <c:spPr>
        <a:noFill/>
        <a:ln w="0">
          <a:noFill/>
        </a:ln>
      </c:spPr>
      <c:txPr>
        <a:bodyPr/>
        <a:lstStyle/>
        <a:p>
          <a:pPr>
            <a:defRPr b="0" sz="1000" spc="-1" strike="noStrike">
              <a:solidFill>
                <a:srgbClr val="666666"/>
              </a:solidFill>
              <a:latin typeface="Lato"/>
            </a:defRPr>
          </a:pPr>
        </a:p>
      </c:txPr>
    </c:legend>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reshes">
    <p:spTree>
      <p:nvGrpSpPr>
        <p:cNvPr id="1" name=""/>
        <p:cNvGrpSpPr/>
        <p:nvPr/>
      </p:nvGrpSpPr>
      <p:grpSpPr>
        <a:xfrm>
          <a:off x="0" y="0"/>
          <a:ext cx="0" cy="0"/>
          <a:chOff x="0" y="0"/>
          <a:chExt cx="0" cy="0"/>
        </a:xfrm>
      </p:grpSpPr>
      <p:sp>
        <p:nvSpPr>
          <p:cNvPr id="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White/Blue Char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CAFDC8CE-CD91-40A1-893F-6F8E082134BF}" type="slidenum">
              <a:t>&lt;#&gt;</a:t>
            </a:fld>
          </a:p>
        </p:txBody>
      </p:sp>
      <p:sp>
        <p:nvSpPr>
          <p:cNvPr id="5" name="PlaceHolder 4"/>
          <p:cNvSpPr>
            <a:spLocks noGrp="1"/>
          </p:cNvSpPr>
          <p:nvPr>
            <p:ph type="dt" idx="19"/>
          </p:nvPr>
        </p:nvSpPr>
        <p:spPr/>
        <p:txBody>
          <a:bodyPr/>
          <a:p>
            <a:r>
              <a:rPr lang="he-IL"/>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Right Bar">
    <p:spTree>
      <p:nvGrpSpPr>
        <p:cNvPr id="1" name=""/>
        <p:cNvGrpSpPr/>
        <p:nvPr/>
      </p:nvGrpSpPr>
      <p:grpSpPr>
        <a:xfrm>
          <a:off x="0" y="0"/>
          <a:ext cx="0" cy="0"/>
          <a:chOff x="0" y="0"/>
          <a:chExt cx="0" cy="0"/>
        </a:xfrm>
      </p:grpSpPr>
      <p:sp>
        <p:nvSpPr>
          <p:cNvPr id="66"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C8035D1F-51A2-4D5E-91DC-029906ECEB79}" type="slidenum">
              <a:t>&lt;#&gt;</a:t>
            </a:fld>
          </a:p>
        </p:txBody>
      </p:sp>
      <p:sp>
        <p:nvSpPr>
          <p:cNvPr id="5" name="PlaceHolder 4"/>
          <p:cNvSpPr>
            <a:spLocks noGrp="1"/>
          </p:cNvSpPr>
          <p:nvPr>
            <p:ph type="dt" idx="22"/>
          </p:nvPr>
        </p:nvSpPr>
        <p:spPr/>
        <p:txBody>
          <a:bodyPr/>
          <a:p>
            <a:r>
              <a:rPr lang="he-IL"/>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iagram">
    <p:spTree>
      <p:nvGrpSpPr>
        <p:cNvPr id="1" name=""/>
        <p:cNvGrpSpPr/>
        <p:nvPr/>
      </p:nvGrpSpPr>
      <p:grpSpPr>
        <a:xfrm>
          <a:off x="0" y="0"/>
          <a:ext cx="0" cy="0"/>
          <a:chOff x="0" y="0"/>
          <a:chExt cx="0" cy="0"/>
        </a:xfrm>
      </p:grpSpPr>
      <p:sp>
        <p:nvSpPr>
          <p:cNvPr id="7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977E091B-E35B-49D3-B1F1-4305D4BA8EBB}" type="slidenum">
              <a:t>&lt;#&gt;</a:t>
            </a:fld>
          </a:p>
        </p:txBody>
      </p:sp>
      <p:sp>
        <p:nvSpPr>
          <p:cNvPr id="5" name="PlaceHolder 4"/>
          <p:cNvSpPr>
            <a:spLocks noGrp="1"/>
          </p:cNvSpPr>
          <p:nvPr>
            <p:ph type="dt" idx="25"/>
          </p:nvPr>
        </p:nvSpPr>
        <p:spPr/>
        <p:txBody>
          <a:bodyPr/>
          <a:p>
            <a:r>
              <a:rPr lang="he-IL"/>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Left Bar">
    <p:spTree>
      <p:nvGrpSpPr>
        <p:cNvPr id="1" name=""/>
        <p:cNvGrpSpPr/>
        <p:nvPr/>
      </p:nvGrpSpPr>
      <p:grpSpPr>
        <a:xfrm>
          <a:off x="0" y="0"/>
          <a:ext cx="0" cy="0"/>
          <a:chOff x="0" y="0"/>
          <a:chExt cx="0" cy="0"/>
        </a:xfrm>
      </p:grpSpPr>
      <p:sp>
        <p:nvSpPr>
          <p:cNvPr id="8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2EF261DB-1EB3-4852-A590-A39F0529AD9F}" type="slidenum">
              <a:t>&lt;#&gt;</a:t>
            </a:fld>
          </a:p>
        </p:txBody>
      </p:sp>
      <p:sp>
        <p:nvSpPr>
          <p:cNvPr id="5" name="PlaceHolder 4"/>
          <p:cNvSpPr>
            <a:spLocks noGrp="1"/>
          </p:cNvSpPr>
          <p:nvPr>
            <p:ph type="dt" idx="28"/>
          </p:nvPr>
        </p:nvSpPr>
        <p:spPr/>
        <p:txBody>
          <a:bodyPr/>
          <a:p>
            <a:r>
              <a:rPr lang="he-IL"/>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Freshes">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3640" y="1326240"/>
            <a:ext cx="906876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One Bullet">
    <p:spTree>
      <p:nvGrpSpPr>
        <p:cNvPr id="1" name=""/>
        <p:cNvGrpSpPr/>
        <p:nvPr/>
      </p:nvGrpSpPr>
      <p:grpSpPr>
        <a:xfrm>
          <a:off x="0" y="0"/>
          <a:ext cx="0" cy="0"/>
          <a:chOff x="0" y="0"/>
          <a:chExt cx="0" cy="0"/>
        </a:xfrm>
      </p:grpSpPr>
      <p:sp>
        <p:nvSpPr>
          <p:cNvPr id="1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4804364-5719-4547-97AB-FA18D278E770}" type="slidenum">
              <a:t>&lt;#&gt;</a:t>
            </a:fld>
          </a:p>
        </p:txBody>
      </p:sp>
      <p:sp>
        <p:nvSpPr>
          <p:cNvPr id="5" name="PlaceHolder 4"/>
          <p:cNvSpPr>
            <a:spLocks noGrp="1"/>
          </p:cNvSpPr>
          <p:nvPr>
            <p:ph type="dt" idx="1"/>
          </p:nvPr>
        </p:nvSpPr>
        <p:spPr/>
        <p:txBody>
          <a:bodyPr/>
          <a:p>
            <a:r>
              <a:rPr lang="he-IL"/>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One Bulle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0681642-DCE8-4F7E-A16D-9474A6E6CF11}" type="slidenum">
              <a:t>&lt;#&gt;</a:t>
            </a:fld>
          </a:p>
        </p:txBody>
      </p:sp>
      <p:sp>
        <p:nvSpPr>
          <p:cNvPr id="6" name="PlaceHolder 5"/>
          <p:cNvSpPr>
            <a:spLocks noGrp="1"/>
          </p:cNvSpPr>
          <p:nvPr>
            <p:ph type="dt" idx="1"/>
          </p:nvPr>
        </p:nvSpPr>
        <p:spPr/>
        <p:txBody>
          <a:bodyPr/>
          <a:p>
            <a:r>
              <a:rPr lang="he-IL"/>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wo Bullets">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25AFE57-9E5B-4EC6-8F89-C214F3CC4C2B}" type="slidenum">
              <a:t>&lt;#&gt;</a:t>
            </a:fld>
          </a:p>
        </p:txBody>
      </p:sp>
      <p:sp>
        <p:nvSpPr>
          <p:cNvPr id="5" name="PlaceHolder 4"/>
          <p:cNvSpPr>
            <a:spLocks noGrp="1"/>
          </p:cNvSpPr>
          <p:nvPr>
            <p:ph type="dt" idx="4"/>
          </p:nvPr>
        </p:nvSpPr>
        <p:spPr/>
        <p:txBody>
          <a:bodyPr/>
          <a:p>
            <a:r>
              <a:rPr lang="he-IL"/>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hree Bullets">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C7A7B1F-7B93-4F79-8F23-3AE7B9F701EC}" type="slidenum">
              <a:t>&lt;#&gt;</a:t>
            </a:fld>
          </a:p>
        </p:txBody>
      </p:sp>
      <p:sp>
        <p:nvSpPr>
          <p:cNvPr id="5" name="PlaceHolder 4"/>
          <p:cNvSpPr>
            <a:spLocks noGrp="1"/>
          </p:cNvSpPr>
          <p:nvPr>
            <p:ph type="dt" idx="7"/>
          </p:nvPr>
        </p:nvSpPr>
        <p:spPr/>
        <p:txBody>
          <a:bodyPr/>
          <a:p>
            <a:r>
              <a:rPr lang="he-IL"/>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Four Bullets">
    <p:spTree>
      <p:nvGrpSpPr>
        <p:cNvPr id="1" name=""/>
        <p:cNvGrpSpPr/>
        <p:nvPr/>
      </p:nvGrpSpPr>
      <p:grpSpPr>
        <a:xfrm>
          <a:off x="0" y="0"/>
          <a:ext cx="0" cy="0"/>
          <a:chOff x="0" y="0"/>
          <a:chExt cx="0" cy="0"/>
        </a:xfrm>
      </p:grpSpPr>
      <p:sp>
        <p:nvSpPr>
          <p:cNvPr id="3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9F3B24C6-875D-46C7-805B-D6A49B662BA0}" type="slidenum">
              <a:t>&lt;#&gt;</a:t>
            </a:fld>
          </a:p>
        </p:txBody>
      </p:sp>
      <p:sp>
        <p:nvSpPr>
          <p:cNvPr id="5" name="PlaceHolder 4"/>
          <p:cNvSpPr>
            <a:spLocks noGrp="1"/>
          </p:cNvSpPr>
          <p:nvPr>
            <p:ph type="dt" idx="10"/>
          </p:nvPr>
        </p:nvSpPr>
        <p:spPr/>
        <p:txBody>
          <a:bodyPr/>
          <a:p>
            <a:r>
              <a:rPr lang="he-IL"/>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ue/White Chart">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87A2A50A-EB69-4837-8950-23356D2A21AE}" type="slidenum">
              <a:t>&lt;#&gt;</a:t>
            </a:fld>
          </a:p>
        </p:txBody>
      </p:sp>
      <p:sp>
        <p:nvSpPr>
          <p:cNvPr id="5" name="PlaceHolder 4"/>
          <p:cNvSpPr>
            <a:spLocks noGrp="1"/>
          </p:cNvSpPr>
          <p:nvPr>
            <p:ph type="dt" idx="13"/>
          </p:nvPr>
        </p:nvSpPr>
        <p:spPr/>
        <p:txBody>
          <a:bodyPr/>
          <a:p>
            <a:r>
              <a:rPr lang="he-IL"/>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able">
    <p:spTree>
      <p:nvGrpSpPr>
        <p:cNvPr id="1" name=""/>
        <p:cNvGrpSpPr/>
        <p:nvPr/>
      </p:nvGrpSpPr>
      <p:grpSpPr>
        <a:xfrm>
          <a:off x="0" y="0"/>
          <a:ext cx="0" cy="0"/>
          <a:chOff x="0" y="0"/>
          <a:chExt cx="0" cy="0"/>
        </a:xfrm>
      </p:grpSpPr>
      <p:sp>
        <p:nvSpPr>
          <p:cNvPr id="5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208EF489-0F6C-4F9D-8165-0BDE491ED1CE}" type="slidenum">
              <a:t>&lt;#&gt;</a:t>
            </a:fld>
          </a:p>
        </p:txBody>
      </p:sp>
      <p:sp>
        <p:nvSpPr>
          <p:cNvPr id="5" name="PlaceHolder 4"/>
          <p:cNvSpPr>
            <a:spLocks noGrp="1"/>
          </p:cNvSpPr>
          <p:nvPr>
            <p:ph type="dt" idx="16"/>
          </p:nvPr>
        </p:nvSpPr>
        <p:spPr/>
        <p:txBody>
          <a:bodyPr/>
          <a:p>
            <a:r>
              <a:rPr lang="he-IL"/>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2.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3.xml"/><Relationship Id="rId4" Type="http://schemas.openxmlformats.org/officeDocument/2006/relationships/slideLayout" Target="../slideLayouts/slideLayout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5.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slideLayout" Target="../slideLayouts/slideLayout6.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7.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8.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9.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0.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0000" cy="5670000"/>
          </a:xfrm>
          <a:prstGeom prst="rect">
            <a:avLst/>
          </a:prstGeom>
          <a:ln w="0">
            <a:noFill/>
          </a:ln>
        </p:spPr>
      </p:pic>
      <p:sp>
        <p:nvSpPr>
          <p:cNvPr id="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a:t>
            </a:r>
            <a:r>
              <a:rPr b="0" lang="en-US" sz="4400" spc="-1" strike="noStrike">
                <a:solidFill>
                  <a:srgbClr val="000000"/>
                </a:solidFill>
                <a:latin typeface="Arial"/>
              </a:rPr>
              <a:t>to edit </a:t>
            </a:r>
            <a:r>
              <a:rPr b="0" lang="en-US" sz="4400" spc="-1" strike="noStrike">
                <a:solidFill>
                  <a:srgbClr val="000000"/>
                </a:solidFill>
                <a:latin typeface="Arial"/>
              </a:rPr>
              <a:t>the </a:t>
            </a:r>
            <a:r>
              <a:rPr b="0" lang="en-US" sz="4400" spc="-1" strike="noStrike">
                <a:solidFill>
                  <a:srgbClr val="000000"/>
                </a:solidFill>
                <a:latin typeface="Arial"/>
              </a:rPr>
              <a:t>title </a:t>
            </a:r>
            <a:r>
              <a:rPr b="0" lang="en-US" sz="4400" spc="-1" strike="noStrike">
                <a:solidFill>
                  <a:srgbClr val="000000"/>
                </a:solidFill>
                <a:latin typeface="Arial"/>
              </a:rPr>
              <a:t>text </a:t>
            </a:r>
            <a:r>
              <a:rPr b="0" lang="en-US" sz="4400" spc="-1" strike="noStrike">
                <a:solidFill>
                  <a:srgbClr val="000000"/>
                </a:solidFill>
                <a:latin typeface="Arial"/>
              </a:rPr>
              <a:t>forma</a:t>
            </a:r>
            <a:r>
              <a:rPr b="0" lang="en-US" sz="4400" spc="-1" strike="noStrike">
                <a:solidFill>
                  <a:srgbClr val="000000"/>
                </a:solidFill>
                <a:latin typeface="Arial"/>
              </a:rPr>
              <a:t>t</a:t>
            </a:r>
            <a:endParaRPr b="0" lang="en-US" sz="4400" spc="-1" strike="noStrike">
              <a:solidFill>
                <a:srgbClr val="000000"/>
              </a:solidFill>
              <a:latin typeface="Arial"/>
            </a:endParaRPr>
          </a:p>
        </p:txBody>
      </p:sp>
      <p:sp>
        <p:nvSpPr>
          <p:cNvPr id="2" name="PlaceHolder 2"/>
          <p:cNvSpPr>
            <a:spLocks noGrp="1"/>
          </p:cNvSpPr>
          <p:nvPr>
            <p:ph type="body"/>
          </p:nvPr>
        </p:nvSpPr>
        <p:spPr>
          <a:xfrm>
            <a:off x="503640" y="1326240"/>
            <a:ext cx="906876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
          <p:cNvSpPr/>
          <p:nvPr/>
        </p:nvSpPr>
        <p:spPr>
          <a:xfrm>
            <a:off x="7608240" y="0"/>
            <a:ext cx="2468880" cy="5669280"/>
          </a:xfrm>
          <a:custGeom>
            <a:avLst/>
            <a:gdLst/>
            <a:ahLst/>
            <a:rect l="0" t="0" r="r" b="b"/>
            <a:pathLst>
              <a:path w="6858" h="15748">
                <a:moveTo>
                  <a:pt x="6858" y="0"/>
                </a:moveTo>
                <a:cubicBezTo>
                  <a:pt x="6858" y="5249"/>
                  <a:pt x="6858" y="10499"/>
                  <a:pt x="6858" y="15748"/>
                </a:cubicBezTo>
                <a:cubicBezTo>
                  <a:pt x="6181" y="15748"/>
                  <a:pt x="2286" y="15748"/>
                  <a:pt x="0" y="15748"/>
                </a:cubicBezTo>
                <a:cubicBezTo>
                  <a:pt x="2253" y="10499"/>
                  <a:pt x="4505" y="5249"/>
                  <a:pt x="6758" y="0"/>
                </a:cubicBezTo>
                <a:cubicBezTo>
                  <a:pt x="6791" y="0"/>
                  <a:pt x="6181" y="0"/>
                  <a:pt x="6858" y="0"/>
                </a:cubicBezTo>
                <a:close/>
              </a:path>
            </a:pathLst>
          </a:custGeom>
          <a:solidFill>
            <a:srgbClr val="0d84a1"/>
          </a:solidFill>
          <a:ln w="0">
            <a:noFill/>
          </a:ln>
        </p:spPr>
        <p:txBody>
          <a:bodyPr lIns="90000" rIns="90000" tIns="45000" bIns="45000" anchor="ctr">
            <a:noAutofit/>
          </a:bodyPr>
          <a:p>
            <a:endParaRPr b="0" lang="en-US" sz="1800" spc="-1" strike="noStrike">
              <a:solidFill>
                <a:srgbClr val="000000"/>
              </a:solidFill>
              <a:latin typeface="Nimbus Sans"/>
            </a:endParaRPr>
          </a:p>
        </p:txBody>
      </p:sp>
      <p:sp>
        <p:nvSpPr>
          <p:cNvPr id="68" name=""/>
          <p:cNvSpPr/>
          <p:nvPr/>
        </p:nvSpPr>
        <p:spPr>
          <a:xfrm>
            <a:off x="-35640" y="0"/>
            <a:ext cx="2468880" cy="5669280"/>
          </a:xfrm>
          <a:custGeom>
            <a:avLst/>
            <a:gdLst/>
            <a:ahLst/>
            <a:rect l="0" t="0" r="r" b="b"/>
            <a:pathLst>
              <a:path w="6858" h="15748">
                <a:moveTo>
                  <a:pt x="0" y="15748"/>
                </a:moveTo>
                <a:cubicBezTo>
                  <a:pt x="0" y="10499"/>
                  <a:pt x="0" y="5249"/>
                  <a:pt x="0" y="0"/>
                </a:cubicBezTo>
                <a:cubicBezTo>
                  <a:pt x="677" y="0"/>
                  <a:pt x="4572" y="0"/>
                  <a:pt x="6858" y="0"/>
                </a:cubicBezTo>
                <a:cubicBezTo>
                  <a:pt x="4605" y="5249"/>
                  <a:pt x="2353" y="10499"/>
                  <a:pt x="100" y="15748"/>
                </a:cubicBezTo>
                <a:cubicBezTo>
                  <a:pt x="67" y="15748"/>
                  <a:pt x="677" y="15748"/>
                  <a:pt x="0" y="15748"/>
                </a:cubicBezTo>
                <a:close/>
              </a:path>
            </a:pathLst>
          </a:custGeom>
          <a:solidFill>
            <a:srgbClr val="0d84a1"/>
          </a:solidFill>
          <a:ln w="0">
            <a:noFill/>
          </a:ln>
        </p:spPr>
        <p:txBody>
          <a:bodyPr lIns="90000" rIns="90000" tIns="45000" bIns="45000" anchor="ctr">
            <a:noAutofit/>
          </a:bodyPr>
          <a:p>
            <a:endParaRPr b="0" lang="en-US" sz="1800" spc="-1" strike="noStrike">
              <a:solidFill>
                <a:srgbClr val="000000"/>
              </a:solidFill>
              <a:latin typeface="Noto Sans"/>
            </a:endParaRPr>
          </a:p>
        </p:txBody>
      </p:sp>
      <p:sp>
        <p:nvSpPr>
          <p:cNvPr id="69"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70"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71" name="PlaceHolder 3"/>
          <p:cNvSpPr>
            <a:spLocks noGrp="1"/>
          </p:cNvSpPr>
          <p:nvPr>
            <p:ph type="dt" idx="25"/>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72" name="PlaceHolder 4"/>
          <p:cNvSpPr>
            <a:spLocks noGrp="1"/>
          </p:cNvSpPr>
          <p:nvPr>
            <p:ph type="ftr" idx="26"/>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73" name="PlaceHolder 5"/>
          <p:cNvSpPr>
            <a:spLocks noGrp="1"/>
          </p:cNvSpPr>
          <p:nvPr>
            <p:ph type="sldNum" idx="27"/>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C1974F27-F991-466D-BDDE-029E5C808DA5}"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
          <p:cNvSpPr/>
          <p:nvPr/>
        </p:nvSpPr>
        <p:spPr>
          <a:xfrm>
            <a:off x="0" y="0"/>
            <a:ext cx="1554480" cy="566928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76"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77"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78" name="PlaceHolder 3"/>
          <p:cNvSpPr>
            <a:spLocks noGrp="1"/>
          </p:cNvSpPr>
          <p:nvPr>
            <p:ph type="dt" idx="28"/>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79" name="PlaceHolder 4"/>
          <p:cNvSpPr>
            <a:spLocks noGrp="1"/>
          </p:cNvSpPr>
          <p:nvPr>
            <p:ph type="ftr" idx="29"/>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80" name="PlaceHolder 5"/>
          <p:cNvSpPr>
            <a:spLocks noGrp="1"/>
          </p:cNvSpPr>
          <p:nvPr>
            <p:ph type="sldNum" idx="30"/>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B49D774C-909B-4D3D-9193-6281E1825C2C}"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 name=""/>
          <p:cNvSpPr/>
          <p:nvPr/>
        </p:nvSpPr>
        <p:spPr>
          <a:xfrm>
            <a:off x="0" y="0"/>
            <a:ext cx="10076760" cy="5669280"/>
          </a:xfrm>
          <a:prstGeom prst="rect">
            <a:avLst/>
          </a:prstGeom>
          <a:solidFill>
            <a:srgbClr val="0d84a1">
              <a:alpha val="45000"/>
            </a:srgbClr>
          </a:solidFill>
          <a:ln w="0">
            <a:solidFill>
              <a:srgbClr val="3465a4"/>
            </a:solidFill>
          </a:ln>
        </p:spPr>
        <p:style>
          <a:lnRef idx="0"/>
          <a:fillRef idx="0"/>
          <a:effectRef idx="0"/>
          <a:fontRef idx="minor"/>
        </p:style>
        <p:txBody>
          <a:bodyPr wrap="none" lIns="0" rIns="0" tIns="0" bIns="0" anchor="ctr">
            <a:noAutofit/>
          </a:bodyPr>
          <a:p>
            <a:endParaRPr b="0" lang="en-US" sz="2400" spc="-1" strike="noStrike">
              <a:solidFill>
                <a:srgbClr val="000000"/>
              </a:solidFill>
              <a:latin typeface="Noto Sans"/>
            </a:endParaRPr>
          </a:p>
        </p:txBody>
      </p:sp>
      <p:sp>
        <p:nvSpPr>
          <p:cNvPr id="8"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a:t>
            </a:r>
            <a:r>
              <a:rPr b="0" lang="en-US" sz="4400" spc="-1" strike="noStrike">
                <a:solidFill>
                  <a:srgbClr val="000000"/>
                </a:solidFill>
                <a:latin typeface="Noto Sans"/>
              </a:rPr>
              <a:t>the title text </a:t>
            </a:r>
            <a:r>
              <a:rPr b="0" lang="en-US" sz="4400" spc="-1" strike="noStrike">
                <a:solidFill>
                  <a:srgbClr val="000000"/>
                </a:solidFill>
                <a:latin typeface="Noto Sans"/>
              </a:rPr>
              <a:t>format</a:t>
            </a:r>
            <a:endParaRPr b="0" lang="en-US" sz="4400" spc="-1" strike="noStrike">
              <a:solidFill>
                <a:srgbClr val="000000"/>
              </a:solidFill>
              <a:latin typeface="Noto Sans"/>
            </a:endParaRPr>
          </a:p>
        </p:txBody>
      </p:sp>
      <p:sp>
        <p:nvSpPr>
          <p:cNvPr id="9"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10" name="PlaceHolder 3"/>
          <p:cNvSpPr>
            <a:spLocks noGrp="1"/>
          </p:cNvSpPr>
          <p:nvPr>
            <p:ph type="dt" idx="1"/>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11" name="PlaceHolder 4"/>
          <p:cNvSpPr>
            <a:spLocks noGrp="1"/>
          </p:cNvSpPr>
          <p:nvPr>
            <p:ph type="ftr" idx="2"/>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12" name="PlaceHolder 5"/>
          <p:cNvSpPr>
            <a:spLocks noGrp="1"/>
          </p:cNvSpPr>
          <p:nvPr>
            <p:ph type="sldNum" idx="3"/>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2C1DC51C-ADFD-4987-99F9-57C45F27BA26}"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2" r:id="rId3"/>
    <p:sldLayoutId id="2147483653"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 name="" descr=""/>
          <p:cNvPicPr/>
          <p:nvPr/>
        </p:nvPicPr>
        <p:blipFill>
          <a:blip r:embed="rId2"/>
          <a:stretch/>
        </p:blipFill>
        <p:spPr>
          <a:xfrm>
            <a:off x="360" y="360"/>
            <a:ext cx="2467800" cy="5668920"/>
          </a:xfrm>
          <a:prstGeom prst="rect">
            <a:avLst/>
          </a:prstGeom>
          <a:ln w="0">
            <a:noFill/>
          </a:ln>
        </p:spPr>
      </p:pic>
      <p:sp>
        <p:nvSpPr>
          <p:cNvPr id="17"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a:t>
            </a:r>
            <a:r>
              <a:rPr b="0" lang="en-US" sz="4400" spc="-1" strike="noStrike">
                <a:solidFill>
                  <a:srgbClr val="000000"/>
                </a:solidFill>
                <a:latin typeface="Noto Sans"/>
              </a:rPr>
              <a:t>the title text </a:t>
            </a:r>
            <a:r>
              <a:rPr b="0" lang="en-US" sz="4400" spc="-1" strike="noStrike">
                <a:solidFill>
                  <a:srgbClr val="000000"/>
                </a:solidFill>
                <a:latin typeface="Noto Sans"/>
              </a:rPr>
              <a:t>format</a:t>
            </a:r>
            <a:endParaRPr b="0" lang="en-US" sz="4400" spc="-1" strike="noStrike">
              <a:solidFill>
                <a:srgbClr val="000000"/>
              </a:solidFill>
              <a:latin typeface="Noto Sans"/>
            </a:endParaRPr>
          </a:p>
        </p:txBody>
      </p:sp>
      <p:sp>
        <p:nvSpPr>
          <p:cNvPr id="18"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19" name="PlaceHolder 3"/>
          <p:cNvSpPr>
            <a:spLocks noGrp="1"/>
          </p:cNvSpPr>
          <p:nvPr>
            <p:ph type="dt" idx="4"/>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20" name="PlaceHolder 4"/>
          <p:cNvSpPr>
            <a:spLocks noGrp="1"/>
          </p:cNvSpPr>
          <p:nvPr>
            <p:ph type="ftr" idx="5"/>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21" name="PlaceHolder 5"/>
          <p:cNvSpPr>
            <a:spLocks noGrp="1"/>
          </p:cNvSpPr>
          <p:nvPr>
            <p:ph type="sldNum" idx="6"/>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6CA20588-B759-4745-9353-BACE0FD20703}"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 name="" descr=""/>
          <p:cNvPicPr/>
          <p:nvPr/>
        </p:nvPicPr>
        <p:blipFill>
          <a:blip r:embed="rId2"/>
          <a:stretch/>
        </p:blipFill>
        <p:spPr>
          <a:xfrm flipH="1" rot="16200000">
            <a:off x="3804480" y="-3804120"/>
            <a:ext cx="2468160" cy="10076760"/>
          </a:xfrm>
          <a:prstGeom prst="rect">
            <a:avLst/>
          </a:prstGeom>
          <a:ln w="0">
            <a:noFill/>
          </a:ln>
        </p:spPr>
      </p:pic>
      <p:sp>
        <p:nvSpPr>
          <p:cNvPr id="24"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a:t>
            </a:r>
            <a:r>
              <a:rPr b="0" lang="en-US" sz="4400" spc="-1" strike="noStrike">
                <a:solidFill>
                  <a:srgbClr val="000000"/>
                </a:solidFill>
                <a:latin typeface="Noto Sans"/>
              </a:rPr>
              <a:t>the title text </a:t>
            </a:r>
            <a:r>
              <a:rPr b="0" lang="en-US" sz="4400" spc="-1" strike="noStrike">
                <a:solidFill>
                  <a:srgbClr val="000000"/>
                </a:solidFill>
                <a:latin typeface="Noto Sans"/>
              </a:rPr>
              <a:t>format</a:t>
            </a:r>
            <a:endParaRPr b="0" lang="en-US" sz="4400" spc="-1" strike="noStrike">
              <a:solidFill>
                <a:srgbClr val="000000"/>
              </a:solidFill>
              <a:latin typeface="Noto Sans"/>
            </a:endParaRPr>
          </a:p>
        </p:txBody>
      </p:sp>
      <p:sp>
        <p:nvSpPr>
          <p:cNvPr id="25"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26" name="PlaceHolder 3"/>
          <p:cNvSpPr>
            <a:spLocks noGrp="1"/>
          </p:cNvSpPr>
          <p:nvPr>
            <p:ph type="dt" idx="7"/>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27" name="PlaceHolder 4"/>
          <p:cNvSpPr>
            <a:spLocks noGrp="1"/>
          </p:cNvSpPr>
          <p:nvPr>
            <p:ph type="ftr" idx="8"/>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28" name="PlaceHolder 5"/>
          <p:cNvSpPr>
            <a:spLocks noGrp="1"/>
          </p:cNvSpPr>
          <p:nvPr>
            <p:ph type="sldNum" idx="9"/>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81972CFF-DB6B-401C-A788-FFB64C77687D}"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 name="" descr=""/>
          <p:cNvPicPr/>
          <p:nvPr/>
        </p:nvPicPr>
        <p:blipFill>
          <a:blip r:embed="rId2"/>
          <a:stretch/>
        </p:blipFill>
        <p:spPr>
          <a:xfrm>
            <a:off x="5943600" y="3475440"/>
            <a:ext cx="4111200" cy="2193840"/>
          </a:xfrm>
          <a:prstGeom prst="rect">
            <a:avLst/>
          </a:prstGeom>
          <a:ln w="0">
            <a:noFill/>
          </a:ln>
        </p:spPr>
      </p:pic>
      <p:pic>
        <p:nvPicPr>
          <p:cNvPr id="31" name="" descr=""/>
          <p:cNvPicPr/>
          <p:nvPr/>
        </p:nvPicPr>
        <p:blipFill>
          <a:blip r:embed="rId3"/>
          <a:stretch/>
        </p:blipFill>
        <p:spPr>
          <a:xfrm>
            <a:off x="5852160" y="360"/>
            <a:ext cx="2742840" cy="2011320"/>
          </a:xfrm>
          <a:prstGeom prst="rect">
            <a:avLst/>
          </a:prstGeom>
          <a:ln w="0">
            <a:noFill/>
          </a:ln>
        </p:spPr>
      </p:pic>
      <p:sp>
        <p:nvSpPr>
          <p:cNvPr id="32"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33"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34" name="PlaceHolder 3"/>
          <p:cNvSpPr>
            <a:spLocks noGrp="1"/>
          </p:cNvSpPr>
          <p:nvPr>
            <p:ph type="dt" idx="10"/>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35" name="PlaceHolder 4"/>
          <p:cNvSpPr>
            <a:spLocks noGrp="1"/>
          </p:cNvSpPr>
          <p:nvPr>
            <p:ph type="ftr" idx="11"/>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36" name="PlaceHolder 5"/>
          <p:cNvSpPr>
            <a:spLocks noGrp="1"/>
          </p:cNvSpPr>
          <p:nvPr>
            <p:ph type="sldNum" idx="12"/>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E4ED03F9-30D5-4CF5-8F17-B0B6A78C5691}"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38" name=""/>
          <p:cNvSpPr/>
          <p:nvPr/>
        </p:nvSpPr>
        <p:spPr>
          <a:xfrm>
            <a:off x="0" y="365760"/>
            <a:ext cx="3383280" cy="57960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9"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40"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41" name="PlaceHolder 3"/>
          <p:cNvSpPr>
            <a:spLocks noGrp="1"/>
          </p:cNvSpPr>
          <p:nvPr>
            <p:ph type="dt" idx="13"/>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42" name="PlaceHolder 4"/>
          <p:cNvSpPr>
            <a:spLocks noGrp="1"/>
          </p:cNvSpPr>
          <p:nvPr>
            <p:ph type="ftr" idx="14"/>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43" name="PlaceHolder 5"/>
          <p:cNvSpPr>
            <a:spLocks noGrp="1"/>
          </p:cNvSpPr>
          <p:nvPr>
            <p:ph type="sldNum" idx="15"/>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FBE06F47-DA0A-4504-AF37-5000A3914A08}"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p:nvPr/>
        </p:nvSpPr>
        <p:spPr>
          <a:xfrm>
            <a:off x="4115160" y="4846320"/>
            <a:ext cx="5961960" cy="822960"/>
          </a:xfrm>
          <a:custGeom>
            <a:avLst/>
            <a:gdLst/>
            <a:ahLst/>
            <a:rect l="0" t="0" r="r" b="b"/>
            <a:pathLst>
              <a:path w="16561" h="2286">
                <a:moveTo>
                  <a:pt x="0" y="2286"/>
                </a:moveTo>
                <a:lnTo>
                  <a:pt x="16561" y="2286"/>
                </a:lnTo>
                <a:cubicBezTo>
                  <a:pt x="16561" y="2286"/>
                  <a:pt x="16561" y="762"/>
                  <a:pt x="16561" y="0"/>
                </a:cubicBezTo>
                <a:cubicBezTo>
                  <a:pt x="11041" y="729"/>
                  <a:pt x="5520" y="1457"/>
                  <a:pt x="0" y="2186"/>
                </a:cubicBezTo>
                <a:cubicBezTo>
                  <a:pt x="0" y="2219"/>
                  <a:pt x="0" y="2286"/>
                  <a:pt x="0" y="2286"/>
                </a:cubicBezTo>
                <a:close/>
              </a:path>
            </a:pathLst>
          </a:custGeom>
          <a:solidFill>
            <a:srgbClr val="0d84a1"/>
          </a:solidFill>
          <a:ln w="0">
            <a:noFill/>
          </a:ln>
        </p:spPr>
        <p:txBody>
          <a:bodyPr lIns="90000" rIns="90000" tIns="45000" bIns="45000" anchor="ctr">
            <a:noAutofit/>
          </a:bodyPr>
          <a:p>
            <a:endParaRPr b="0" lang="en-US" sz="1800" spc="-1" strike="noStrike">
              <a:solidFill>
                <a:srgbClr val="000000"/>
              </a:solidFill>
              <a:latin typeface="Noto Sans"/>
            </a:endParaRPr>
          </a:p>
        </p:txBody>
      </p:sp>
      <p:sp>
        <p:nvSpPr>
          <p:cNvPr id="46" name=""/>
          <p:cNvSpPr/>
          <p:nvPr/>
        </p:nvSpPr>
        <p:spPr>
          <a:xfrm>
            <a:off x="360" y="0"/>
            <a:ext cx="10076760" cy="1645920"/>
          </a:xfrm>
          <a:custGeom>
            <a:avLst/>
            <a:gdLst/>
            <a:ahLst/>
            <a:rect l="0" t="0" r="r" b="b"/>
            <a:pathLst>
              <a:path w="27991" h="4572">
                <a:moveTo>
                  <a:pt x="27991" y="0"/>
                </a:moveTo>
                <a:cubicBezTo>
                  <a:pt x="18661" y="0"/>
                  <a:pt x="0" y="0"/>
                  <a:pt x="0" y="0"/>
                </a:cubicBezTo>
                <a:cubicBezTo>
                  <a:pt x="0" y="0"/>
                  <a:pt x="0" y="3048"/>
                  <a:pt x="0" y="4572"/>
                </a:cubicBezTo>
                <a:cubicBezTo>
                  <a:pt x="9330" y="3081"/>
                  <a:pt x="18661" y="1591"/>
                  <a:pt x="27991" y="100"/>
                </a:cubicBezTo>
                <a:cubicBezTo>
                  <a:pt x="27991" y="164"/>
                  <a:pt x="27991" y="227"/>
                  <a:pt x="27991" y="291"/>
                </a:cubicBezTo>
                <a:cubicBezTo>
                  <a:pt x="27991" y="301"/>
                  <a:pt x="27991" y="310"/>
                  <a:pt x="27991" y="320"/>
                </a:cubicBezTo>
                <a:lnTo>
                  <a:pt x="27991" y="321"/>
                </a:lnTo>
                <a:lnTo>
                  <a:pt x="27991" y="320"/>
                </a:lnTo>
                <a:cubicBezTo>
                  <a:pt x="27991" y="319"/>
                  <a:pt x="27991" y="318"/>
                  <a:pt x="27991" y="317"/>
                </a:cubicBezTo>
                <a:cubicBezTo>
                  <a:pt x="27991" y="310"/>
                  <a:pt x="27991" y="304"/>
                  <a:pt x="27991" y="297"/>
                </a:cubicBezTo>
                <a:cubicBezTo>
                  <a:pt x="27991" y="198"/>
                  <a:pt x="27991" y="99"/>
                  <a:pt x="27991" y="0"/>
                </a:cubicBezTo>
                <a:close/>
              </a:path>
            </a:pathLst>
          </a:custGeom>
          <a:solidFill>
            <a:srgbClr val="0d84a1"/>
          </a:solidFill>
          <a:ln w="0">
            <a:noFill/>
          </a:ln>
        </p:spPr>
        <p:txBody>
          <a:bodyPr lIns="90000" rIns="90000" tIns="45000" bIns="45000" anchor="ctr">
            <a:noAutofit/>
          </a:bodyPr>
          <a:p>
            <a:endParaRPr b="0" lang="en-US" sz="1800" spc="-1" strike="noStrike">
              <a:solidFill>
                <a:srgbClr val="000000"/>
              </a:solidFill>
              <a:latin typeface="Noto Sans"/>
            </a:endParaRPr>
          </a:p>
        </p:txBody>
      </p:sp>
      <p:sp>
        <p:nvSpPr>
          <p:cNvPr id="47"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48"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49" name="PlaceHolder 3"/>
          <p:cNvSpPr>
            <a:spLocks noGrp="1"/>
          </p:cNvSpPr>
          <p:nvPr>
            <p:ph type="dt" idx="16"/>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50" name="PlaceHolder 4"/>
          <p:cNvSpPr>
            <a:spLocks noGrp="1"/>
          </p:cNvSpPr>
          <p:nvPr>
            <p:ph type="ftr" idx="17"/>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51" name="PlaceHolder 5"/>
          <p:cNvSpPr>
            <a:spLocks noGrp="1"/>
          </p:cNvSpPr>
          <p:nvPr>
            <p:ph type="sldNum" idx="18"/>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95936385-12F8-4C61-A3B6-B426F9149CF7}"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0" y="365760"/>
            <a:ext cx="3240000" cy="57960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4"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55"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56" name="PlaceHolder 3"/>
          <p:cNvSpPr>
            <a:spLocks noGrp="1"/>
          </p:cNvSpPr>
          <p:nvPr>
            <p:ph type="dt" idx="19"/>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57" name="PlaceHolder 4"/>
          <p:cNvSpPr>
            <a:spLocks noGrp="1"/>
          </p:cNvSpPr>
          <p:nvPr>
            <p:ph type="ftr" idx="20"/>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58" name="PlaceHolder 5"/>
          <p:cNvSpPr>
            <a:spLocks noGrp="1"/>
          </p:cNvSpPr>
          <p:nvPr>
            <p:ph type="sldNum" idx="21"/>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674738A4-F553-4421-AD45-E0EB6320CE13}"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
          <p:cNvSpPr/>
          <p:nvPr/>
        </p:nvSpPr>
        <p:spPr>
          <a:xfrm>
            <a:off x="8522280" y="0"/>
            <a:ext cx="1554480" cy="566928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61"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62"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63" name="PlaceHolder 3"/>
          <p:cNvSpPr>
            <a:spLocks noGrp="1"/>
          </p:cNvSpPr>
          <p:nvPr>
            <p:ph type="dt" idx="22"/>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64" name="PlaceHolder 4"/>
          <p:cNvSpPr>
            <a:spLocks noGrp="1"/>
          </p:cNvSpPr>
          <p:nvPr>
            <p:ph type="ftr" idx="23"/>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65" name="PlaceHolder 5"/>
          <p:cNvSpPr>
            <a:spLocks noGrp="1"/>
          </p:cNvSpPr>
          <p:nvPr>
            <p:ph type="sldNum" idx="24"/>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2C493257-6BC9-4942-A331-F9DD811ABEDF}"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1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8.xml"/>
</Relationships>
</file>

<file path=ppt/slides/_rels/slide7.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863640" y="578160"/>
            <a:ext cx="8939880" cy="2490840"/>
          </a:xfrm>
          <a:prstGeom prst="rect">
            <a:avLst/>
          </a:prstGeom>
          <a:noFill/>
          <a:ln w="0">
            <a:noFill/>
          </a:ln>
        </p:spPr>
        <p:txBody>
          <a:bodyPr lIns="0" rIns="0" tIns="0" bIns="0" anchor="ctr">
            <a:noAutofit/>
          </a:bodyPr>
          <a:p>
            <a:pPr indent="0">
              <a:buNone/>
            </a:pPr>
            <a:r>
              <a:rPr b="1" lang="en-US" sz="7200" spc="-1" strike="noStrike">
                <a:solidFill>
                  <a:srgbClr val="ffffff"/>
                </a:solidFill>
                <a:latin typeface="Noto Sans"/>
              </a:rPr>
              <a:t>QA Automation middle project</a:t>
            </a:r>
            <a:endParaRPr b="0" lang="en-US" sz="7200" spc="-1" strike="noStrike">
              <a:solidFill>
                <a:srgbClr val="000000"/>
              </a:solidFill>
              <a:latin typeface="Arial"/>
            </a:endParaRPr>
          </a:p>
        </p:txBody>
      </p:sp>
      <p:sp>
        <p:nvSpPr>
          <p:cNvPr id="83" name="PlaceHolder 2"/>
          <p:cNvSpPr>
            <a:spLocks noGrp="1"/>
          </p:cNvSpPr>
          <p:nvPr>
            <p:ph type="subTitle"/>
          </p:nvPr>
        </p:nvSpPr>
        <p:spPr>
          <a:xfrm>
            <a:off x="816840" y="3483360"/>
            <a:ext cx="6947280" cy="1541160"/>
          </a:xfrm>
          <a:prstGeom prst="rect">
            <a:avLst/>
          </a:prstGeom>
          <a:noFill/>
          <a:ln w="0">
            <a:noFill/>
          </a:ln>
        </p:spPr>
        <p:txBody>
          <a:bodyPr lIns="0" rIns="0" tIns="0" bIns="0" anchor="ctr">
            <a:noAutofit/>
          </a:bodyPr>
          <a:p>
            <a:pPr indent="0">
              <a:lnSpc>
                <a:spcPct val="115000"/>
              </a:lnSpc>
              <a:buNone/>
            </a:pPr>
            <a:r>
              <a:rPr b="0" lang="en-US" sz="2200" spc="-1" strike="noStrike">
                <a:solidFill>
                  <a:srgbClr val="ffffff"/>
                </a:solidFill>
                <a:latin typeface="Noto Sans"/>
              </a:rPr>
              <a:t>I am going to test with automation the website</a:t>
            </a:r>
            <a:endParaRPr b="0" lang="en-US" sz="2200" spc="-1" strike="noStrike">
              <a:solidFill>
                <a:srgbClr val="000000"/>
              </a:solidFill>
              <a:latin typeface="Arial"/>
            </a:endParaRPr>
          </a:p>
        </p:txBody>
      </p:sp>
      <p:sp>
        <p:nvSpPr>
          <p:cNvPr id="84" name=""/>
          <p:cNvSpPr/>
          <p:nvPr/>
        </p:nvSpPr>
        <p:spPr>
          <a:xfrm>
            <a:off x="842400" y="3206160"/>
            <a:ext cx="6492240" cy="0"/>
          </a:xfrm>
          <a:prstGeom prst="line">
            <a:avLst/>
          </a:prstGeom>
          <a:ln w="38160">
            <a:solidFill>
              <a:srgbClr val="ffffff"/>
            </a:solidFill>
            <a:round/>
          </a:ln>
        </p:spPr>
        <p:style>
          <a:lnRef idx="0"/>
          <a:fillRef idx="0"/>
          <a:effectRef idx="0"/>
          <a:fontRef idx="minor"/>
        </p:style>
        <p:txBody>
          <a:bodyPr lIns="109080" rIns="109080" tIns="-64080" bIns="-64080" anchor="ctr">
            <a:noAutofit/>
          </a:bodyPr>
          <a:p>
            <a:endParaRPr b="0" lang="en-US" sz="1800" spc="-1" strike="noStrike">
              <a:solidFill>
                <a:srgbClr val="000000"/>
              </a:solidFill>
              <a:latin typeface="Noto Sans"/>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
          <p:cNvSpPr/>
          <p:nvPr/>
        </p:nvSpPr>
        <p:spPr>
          <a:xfrm rot="1800">
            <a:off x="3629160" y="1567080"/>
            <a:ext cx="2889000" cy="2535480"/>
          </a:xfrm>
          <a:prstGeom prst="hexagon">
            <a:avLst>
              <a:gd name="adj" fmla="val 27976"/>
              <a:gd name="vf" fmla="val 115470"/>
            </a:avLst>
          </a:prstGeom>
          <a:noFill/>
          <a:ln w="304920">
            <a:solidFill>
              <a:srgbClr val="2499be"/>
            </a:solidFill>
            <a:round/>
          </a:ln>
        </p:spPr>
        <p:style>
          <a:lnRef idx="0"/>
          <a:fillRef idx="0"/>
          <a:effectRef idx="0"/>
          <a:fontRef idx="minor"/>
        </p:style>
        <p:txBody>
          <a:bodyPr wrap="none" lIns="242640" rIns="242640" tIns="197640" bIns="197640" anchor="ctr">
            <a:noAutofit/>
          </a:bodyPr>
          <a:p>
            <a:pPr algn="ctr"/>
            <a:r>
              <a:rPr b="1" lang="en-US" sz="5400" spc="-1" strike="noStrike">
                <a:solidFill>
                  <a:srgbClr val="2499be"/>
                </a:solidFill>
                <a:latin typeface="Noto Sans"/>
              </a:rPr>
              <a:t>2016</a:t>
            </a:r>
            <a:endParaRPr b="1" lang="en-US" sz="5400" spc="-1" strike="noStrike">
              <a:solidFill>
                <a:srgbClr val="2499be"/>
              </a:solidFill>
              <a:latin typeface="Noto Sans"/>
            </a:endParaRPr>
          </a:p>
        </p:txBody>
      </p:sp>
      <p:sp>
        <p:nvSpPr>
          <p:cNvPr id="145" name=""/>
          <p:cNvSpPr txBox="1"/>
          <p:nvPr/>
        </p:nvSpPr>
        <p:spPr>
          <a:xfrm>
            <a:off x="6894000" y="1802520"/>
            <a:ext cx="2743200" cy="457200"/>
          </a:xfrm>
          <a:prstGeom prst="rect">
            <a:avLst/>
          </a:prstGeom>
          <a:noFill/>
          <a:ln w="0">
            <a:noFill/>
          </a:ln>
        </p:spPr>
        <p:txBody>
          <a:bodyPr lIns="90000" rIns="90000" tIns="45000" bIns="45000" anchor="ctr">
            <a:noAutofit/>
          </a:bodyPr>
          <a:p>
            <a:r>
              <a:rPr b="1" lang="en-US" sz="1800" spc="-1" strike="noStrike">
                <a:solidFill>
                  <a:srgbClr val="4c4c4c"/>
                </a:solidFill>
                <a:latin typeface="Noto Sans"/>
              </a:rPr>
              <a:t>Lorem Ipsum</a:t>
            </a:r>
            <a:endParaRPr b="0" lang="en-US" sz="1800" spc="-1" strike="noStrike">
              <a:solidFill>
                <a:srgbClr val="000000"/>
              </a:solidFill>
              <a:latin typeface="Nimbus Sans"/>
            </a:endParaRPr>
          </a:p>
        </p:txBody>
      </p:sp>
      <p:sp>
        <p:nvSpPr>
          <p:cNvPr id="146" name=""/>
          <p:cNvSpPr txBox="1"/>
          <p:nvPr/>
        </p:nvSpPr>
        <p:spPr>
          <a:xfrm>
            <a:off x="6894000" y="2313720"/>
            <a:ext cx="2743200" cy="1553400"/>
          </a:xfrm>
          <a:prstGeom prst="rect">
            <a:avLst/>
          </a:prstGeom>
          <a:noFill/>
          <a:ln w="0">
            <a:noFill/>
          </a:ln>
        </p:spPr>
        <p:txBody>
          <a:bodyPr lIns="90000" rIns="90000" tIns="45000" bIns="45000" anchor="t">
            <a:noAutofit/>
          </a:bodyPr>
          <a:p>
            <a:pPr>
              <a:lnSpc>
                <a:spcPct val="115000"/>
              </a:lnSpc>
            </a:pPr>
            <a:r>
              <a:rPr b="0" lang="en-US" sz="1400" spc="-1" strike="noStrike">
                <a:solidFill>
                  <a:srgbClr val="000000">
                    <a:alpha val="30000"/>
                  </a:srgbClr>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sp>
        <p:nvSpPr>
          <p:cNvPr id="147" name=""/>
          <p:cNvSpPr/>
          <p:nvPr/>
        </p:nvSpPr>
        <p:spPr>
          <a:xfrm>
            <a:off x="5074200" y="4389120"/>
            <a:ext cx="0" cy="1280160"/>
          </a:xfrm>
          <a:prstGeom prst="line">
            <a:avLst/>
          </a:prstGeom>
          <a:ln w="38160">
            <a:solidFill>
              <a:srgbClr val="2499be"/>
            </a:solidFill>
            <a:round/>
            <a:headEnd len="med" type="oval" w="med"/>
          </a:ln>
        </p:spPr>
        <p:style>
          <a:lnRef idx="0"/>
          <a:fillRef idx="0"/>
          <a:effectRef idx="0"/>
          <a:fontRef idx="minor"/>
        </p:style>
        <p:txBody>
          <a:bodyPr lIns="109080" rIns="109080" tIns="64080" bIns="64080" anchor="ctr">
            <a:noAutofit/>
          </a:bodyPr>
          <a:p>
            <a:endParaRPr b="0" lang="en-US" sz="1800" spc="-1" strike="noStrike">
              <a:solidFill>
                <a:srgbClr val="000000"/>
              </a:solidFill>
              <a:latin typeface="Noto Sans"/>
            </a:endParaRPr>
          </a:p>
        </p:txBody>
      </p:sp>
      <p:sp>
        <p:nvSpPr>
          <p:cNvPr id="148" name="PlaceHolder 1"/>
          <p:cNvSpPr>
            <a:spLocks noGrp="1"/>
          </p:cNvSpPr>
          <p:nvPr>
            <p:ph type="title"/>
          </p:nvPr>
        </p:nvSpPr>
        <p:spPr>
          <a:xfrm rot="16200000">
            <a:off x="-2086920" y="2361600"/>
            <a:ext cx="5669280" cy="946080"/>
          </a:xfrm>
          <a:prstGeom prst="rect">
            <a:avLst/>
          </a:prstGeom>
          <a:noFill/>
          <a:ln w="0">
            <a:noFill/>
          </a:ln>
        </p:spPr>
        <p:txBody>
          <a:bodyPr lIns="0" rIns="0" tIns="0" bIns="0" anchor="ctr">
            <a:noAutofit/>
          </a:bodyPr>
          <a:p>
            <a:pPr indent="0" algn="ctr">
              <a:buNone/>
            </a:pPr>
            <a:r>
              <a:rPr b="1" lang="en-US" sz="4400" spc="-1" strike="noStrike">
                <a:solidFill>
                  <a:srgbClr val="ffffff"/>
                </a:solidFill>
                <a:latin typeface="Noto Sans"/>
              </a:rPr>
              <a:t>Lorem Ipsum</a:t>
            </a:r>
            <a:endParaRPr b="0" lang="en-US" sz="4400" spc="-1" strike="noStrike">
              <a:solidFill>
                <a:srgbClr val="000000"/>
              </a:solidFill>
              <a:latin typeface="Noto Sans"/>
            </a:endParaRPr>
          </a:p>
        </p:txBody>
      </p:sp>
    </p:spTree>
  </p:cSld>
  <p:transition>
    <p:fade thruBlk="tru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
          <p:cNvSpPr/>
          <p:nvPr/>
        </p:nvSpPr>
        <p:spPr>
          <a:xfrm rot="1800">
            <a:off x="3629160" y="1567080"/>
            <a:ext cx="2889000" cy="2535480"/>
          </a:xfrm>
          <a:prstGeom prst="hexagon">
            <a:avLst>
              <a:gd name="adj" fmla="val 27976"/>
              <a:gd name="vf" fmla="val 115470"/>
            </a:avLst>
          </a:prstGeom>
          <a:noFill/>
          <a:ln w="304920">
            <a:solidFill>
              <a:srgbClr val="2499be"/>
            </a:solidFill>
            <a:round/>
          </a:ln>
        </p:spPr>
        <p:style>
          <a:lnRef idx="0"/>
          <a:fillRef idx="0"/>
          <a:effectRef idx="0"/>
          <a:fontRef idx="minor"/>
        </p:style>
        <p:txBody>
          <a:bodyPr wrap="none" lIns="242640" rIns="242640" tIns="197640" bIns="197640" anchor="ctr">
            <a:noAutofit/>
          </a:bodyPr>
          <a:p>
            <a:pPr algn="ctr"/>
            <a:r>
              <a:rPr b="1" lang="en-US" sz="5400" spc="-1" strike="noStrike">
                <a:solidFill>
                  <a:srgbClr val="2499be"/>
                </a:solidFill>
                <a:latin typeface="Noto Sans"/>
              </a:rPr>
              <a:t>2020</a:t>
            </a:r>
            <a:endParaRPr b="1" lang="en-US" sz="5400" spc="-1" strike="noStrike">
              <a:solidFill>
                <a:srgbClr val="2499be"/>
              </a:solidFill>
              <a:latin typeface="Noto Sans"/>
            </a:endParaRPr>
          </a:p>
        </p:txBody>
      </p:sp>
      <p:sp>
        <p:nvSpPr>
          <p:cNvPr id="150" name=""/>
          <p:cNvSpPr txBox="1"/>
          <p:nvPr/>
        </p:nvSpPr>
        <p:spPr>
          <a:xfrm>
            <a:off x="462600" y="1802520"/>
            <a:ext cx="2743200" cy="457200"/>
          </a:xfrm>
          <a:prstGeom prst="rect">
            <a:avLst/>
          </a:prstGeom>
          <a:noFill/>
          <a:ln w="0">
            <a:noFill/>
          </a:ln>
        </p:spPr>
        <p:txBody>
          <a:bodyPr lIns="90000" rIns="90000" tIns="45000" bIns="45000" anchor="ctr">
            <a:noAutofit/>
          </a:bodyPr>
          <a:p>
            <a:r>
              <a:rPr b="1" lang="en-US" sz="1800" spc="-1" strike="noStrike">
                <a:solidFill>
                  <a:srgbClr val="4c4c4c"/>
                </a:solidFill>
                <a:latin typeface="Noto Sans"/>
              </a:rPr>
              <a:t>Lorem Ipsum</a:t>
            </a:r>
            <a:endParaRPr b="0" lang="en-US" sz="1800" spc="-1" strike="noStrike">
              <a:solidFill>
                <a:srgbClr val="000000"/>
              </a:solidFill>
              <a:latin typeface="Nimbus Sans"/>
            </a:endParaRPr>
          </a:p>
        </p:txBody>
      </p:sp>
      <p:sp>
        <p:nvSpPr>
          <p:cNvPr id="151" name=""/>
          <p:cNvSpPr txBox="1"/>
          <p:nvPr/>
        </p:nvSpPr>
        <p:spPr>
          <a:xfrm>
            <a:off x="462600" y="2313720"/>
            <a:ext cx="2743200" cy="1553400"/>
          </a:xfrm>
          <a:prstGeom prst="rect">
            <a:avLst/>
          </a:prstGeom>
          <a:noFill/>
          <a:ln w="0">
            <a:noFill/>
          </a:ln>
        </p:spPr>
        <p:txBody>
          <a:bodyPr lIns="90000" rIns="90000" tIns="45000" bIns="45000" anchor="t">
            <a:noAutofit/>
          </a:bodyPr>
          <a:p>
            <a:pPr>
              <a:lnSpc>
                <a:spcPct val="115000"/>
              </a:lnSpc>
            </a:pPr>
            <a:r>
              <a:rPr b="0" lang="en-US" sz="1400" spc="-1" strike="noStrike">
                <a:solidFill>
                  <a:srgbClr val="000000">
                    <a:alpha val="30000"/>
                  </a:srgbClr>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sp>
        <p:nvSpPr>
          <p:cNvPr id="152" name=""/>
          <p:cNvSpPr/>
          <p:nvPr/>
        </p:nvSpPr>
        <p:spPr>
          <a:xfrm flipV="1">
            <a:off x="5074200" y="0"/>
            <a:ext cx="0" cy="1280160"/>
          </a:xfrm>
          <a:prstGeom prst="line">
            <a:avLst/>
          </a:prstGeom>
          <a:ln w="38160">
            <a:solidFill>
              <a:srgbClr val="2499be"/>
            </a:solidFill>
            <a:round/>
            <a:headEnd len="med" type="oval" w="med"/>
          </a:ln>
        </p:spPr>
        <p:style>
          <a:lnRef idx="0"/>
          <a:fillRef idx="0"/>
          <a:effectRef idx="0"/>
          <a:fontRef idx="minor"/>
        </p:style>
        <p:txBody>
          <a:bodyPr lIns="109080" rIns="109080" tIns="64080" bIns="64080" anchor="ctr">
            <a:noAutofit/>
          </a:bodyPr>
          <a:p>
            <a:endParaRPr b="0" lang="en-US" sz="1800" spc="-1" strike="noStrike">
              <a:solidFill>
                <a:srgbClr val="000000"/>
              </a:solidFill>
              <a:latin typeface="Nimbus Sans"/>
            </a:endParaRPr>
          </a:p>
        </p:txBody>
      </p:sp>
      <p:sp>
        <p:nvSpPr>
          <p:cNvPr id="153" name="PlaceHolder 1"/>
          <p:cNvSpPr>
            <a:spLocks noGrp="1"/>
          </p:cNvSpPr>
          <p:nvPr>
            <p:ph type="title"/>
          </p:nvPr>
        </p:nvSpPr>
        <p:spPr>
          <a:xfrm rot="5400000">
            <a:off x="6476400" y="2361600"/>
            <a:ext cx="5669280" cy="94608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Lato Black"/>
              </a:rPr>
              <a:t>Lorem Ipsum</a:t>
            </a:r>
            <a:endParaRPr b="0" lang="en-US" sz="4400" spc="-1" strike="noStrike">
              <a:solidFill>
                <a:srgbClr val="000000"/>
              </a:solidFill>
              <a:latin typeface="Noto Sans"/>
            </a:endParaRPr>
          </a:p>
        </p:txBody>
      </p:sp>
    </p:spTree>
  </p:cSld>
  <p:transition>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004840"/>
            <a:ext cx="9068400" cy="1660320"/>
          </a:xfrm>
          <a:prstGeom prst="rect">
            <a:avLst/>
          </a:prstGeom>
          <a:noFill/>
          <a:ln w="0">
            <a:noFill/>
          </a:ln>
        </p:spPr>
        <p:txBody>
          <a:bodyPr lIns="0" rIns="0" tIns="0" bIns="0" anchor="ctr">
            <a:noAutofit/>
          </a:bodyPr>
          <a:p>
            <a:pPr indent="0" algn="ctr">
              <a:buNone/>
            </a:pPr>
            <a:r>
              <a:rPr b="1" lang="en-US" sz="9600" spc="999" strike="noStrike">
                <a:solidFill>
                  <a:srgbClr val="ffffff"/>
                </a:solidFill>
                <a:latin typeface="Noto Sans"/>
              </a:rPr>
              <a:t>Thank you</a:t>
            </a:r>
            <a:endParaRPr b="0" lang="en-US" sz="9600" spc="-1" strike="noStrike">
              <a:solidFill>
                <a:srgbClr val="000000"/>
              </a:solidFill>
              <a:latin typeface="Arial"/>
            </a:endParaRPr>
          </a:p>
        </p:txBody>
      </p:sp>
      <p:sp>
        <p:nvSpPr>
          <p:cNvPr id="155" name=""/>
          <p:cNvSpPr txBox="1"/>
          <p:nvPr/>
        </p:nvSpPr>
        <p:spPr>
          <a:xfrm>
            <a:off x="234360" y="5040000"/>
            <a:ext cx="2645640" cy="401400"/>
          </a:xfrm>
          <a:prstGeom prst="rect">
            <a:avLst/>
          </a:prstGeom>
          <a:noFill/>
          <a:ln w="0">
            <a:noFill/>
          </a:ln>
        </p:spPr>
        <p:txBody>
          <a:bodyPr lIns="90000" rIns="90000" tIns="45000" bIns="45000" anchor="t">
            <a:noAutofit/>
          </a:bodyPr>
          <a:p>
            <a:r>
              <a:rPr b="0" lang="en-US" sz="1800" spc="-1" strike="noStrike">
                <a:solidFill>
                  <a:srgbClr val="eeeeee"/>
                </a:solidFill>
                <a:latin typeface="Noto Sans"/>
              </a:rPr>
              <a:t>CC by SA, Risyad Rais</a:t>
            </a:r>
            <a:endParaRPr b="0" lang="en-US" sz="1800" spc="-1" strike="noStrike">
              <a:solidFill>
                <a:srgbClr val="000000"/>
              </a:solidFill>
              <a:latin typeface="Nimbus Sans"/>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096360" y="2526120"/>
            <a:ext cx="3884040" cy="692280"/>
          </a:xfrm>
          <a:prstGeom prst="rect">
            <a:avLst/>
          </a:prstGeom>
          <a:noFill/>
          <a:ln w="0">
            <a:noFill/>
          </a:ln>
        </p:spPr>
        <p:txBody>
          <a:bodyPr lIns="0" rIns="0" tIns="0" bIns="0" anchor="ctr">
            <a:noAutofit/>
          </a:bodyPr>
          <a:p>
            <a:pPr indent="0" algn="ctr">
              <a:buNone/>
            </a:pPr>
            <a:r>
              <a:rPr b="1" lang="en-US" sz="4000" spc="-1" strike="noStrike">
                <a:solidFill>
                  <a:srgbClr val="ffffff"/>
                </a:solidFill>
                <a:latin typeface="Noto Sans"/>
              </a:rPr>
              <a:t>Lorem Ipsum</a:t>
            </a:r>
            <a:endParaRPr b="0" lang="en-US" sz="4000" spc="-1" strike="noStrike">
              <a:solidFill>
                <a:srgbClr val="000000"/>
              </a:solidFill>
              <a:latin typeface="Noto Sans"/>
            </a:endParaRPr>
          </a:p>
        </p:txBody>
      </p:sp>
      <p:sp>
        <p:nvSpPr>
          <p:cNvPr id="86" name=""/>
          <p:cNvSpPr txBox="1"/>
          <p:nvPr/>
        </p:nvSpPr>
        <p:spPr>
          <a:xfrm>
            <a:off x="2340000" y="3216240"/>
            <a:ext cx="5220000" cy="1823760"/>
          </a:xfrm>
          <a:prstGeom prst="rect">
            <a:avLst/>
          </a:prstGeom>
          <a:noFill/>
          <a:ln w="0">
            <a:noFill/>
          </a:ln>
        </p:spPr>
        <p:txBody>
          <a:bodyPr lIns="90000" rIns="90000" tIns="45000" bIns="45000" anchor="t">
            <a:noAutofit/>
          </a:bodyPr>
          <a:p>
            <a:pPr algn="ctr">
              <a:lnSpc>
                <a:spcPct val="115000"/>
              </a:lnSpc>
            </a:pPr>
            <a:r>
              <a:rPr b="0" lang="en-US" sz="1600" spc="-1" strike="noStrike">
                <a:solidFill>
                  <a:srgbClr val="ffffff"/>
                </a:solidFill>
                <a:latin typeface="Noto Sans"/>
              </a:rPr>
              <a:t>Lorem ipsum dolor sit amet, consectetur adipiscing elit, sed do eiusmod tempor incididunt ut labore et dolore magna aliqua. Ut enim ad minim veniam, quis nostrud exercitation ullamco laboris nisi ut aliquip ex ea commodo consequat.</a:t>
            </a:r>
            <a:endParaRPr b="0" lang="en-US" sz="1600" spc="-1" strike="noStrike">
              <a:solidFill>
                <a:srgbClr val="000000"/>
              </a:solidFill>
              <a:latin typeface="Nimbus Sans"/>
            </a:endParaRPr>
          </a:p>
        </p:txBody>
      </p:sp>
      <p:sp>
        <p:nvSpPr>
          <p:cNvPr id="87" name=""/>
          <p:cNvSpPr/>
          <p:nvPr/>
        </p:nvSpPr>
        <p:spPr>
          <a:xfrm>
            <a:off x="4077720" y="874080"/>
            <a:ext cx="1920960" cy="1486080"/>
          </a:xfrm>
          <a:custGeom>
            <a:avLst/>
            <a:gdLst/>
            <a:ahLst/>
            <a:rect l="0" t="0" r="r" b="b"/>
            <a:pathLst>
              <a:path w="5336" h="4128">
                <a:moveTo>
                  <a:pt x="0" y="2670"/>
                </a:moveTo>
                <a:cubicBezTo>
                  <a:pt x="0" y="2604"/>
                  <a:pt x="22" y="2554"/>
                  <a:pt x="66" y="2519"/>
                </a:cubicBezTo>
                <a:cubicBezTo>
                  <a:pt x="100" y="2482"/>
                  <a:pt x="150" y="2463"/>
                  <a:pt x="216" y="2463"/>
                </a:cubicBezTo>
                <a:lnTo>
                  <a:pt x="729" y="2463"/>
                </a:lnTo>
                <a:cubicBezTo>
                  <a:pt x="788" y="2463"/>
                  <a:pt x="838" y="2482"/>
                  <a:pt x="877" y="2522"/>
                </a:cubicBezTo>
                <a:cubicBezTo>
                  <a:pt x="916" y="2561"/>
                  <a:pt x="936" y="2610"/>
                  <a:pt x="936" y="2670"/>
                </a:cubicBezTo>
                <a:cubicBezTo>
                  <a:pt x="936" y="2729"/>
                  <a:pt x="915" y="2779"/>
                  <a:pt x="874" y="2820"/>
                </a:cubicBezTo>
                <a:cubicBezTo>
                  <a:pt x="834" y="2861"/>
                  <a:pt x="785" y="2881"/>
                  <a:pt x="729" y="2881"/>
                </a:cubicBezTo>
                <a:lnTo>
                  <a:pt x="216" y="2881"/>
                </a:lnTo>
                <a:cubicBezTo>
                  <a:pt x="157" y="2881"/>
                  <a:pt x="106" y="2861"/>
                  <a:pt x="63" y="2820"/>
                </a:cubicBezTo>
                <a:cubicBezTo>
                  <a:pt x="21" y="2779"/>
                  <a:pt x="0" y="2729"/>
                  <a:pt x="0" y="2670"/>
                </a:cubicBezTo>
                <a:moveTo>
                  <a:pt x="226" y="3917"/>
                </a:moveTo>
                <a:cubicBezTo>
                  <a:pt x="226" y="3860"/>
                  <a:pt x="248" y="3810"/>
                  <a:pt x="292" y="3766"/>
                </a:cubicBezTo>
                <a:cubicBezTo>
                  <a:pt x="332" y="3729"/>
                  <a:pt x="382" y="3710"/>
                  <a:pt x="442" y="3710"/>
                </a:cubicBezTo>
                <a:lnTo>
                  <a:pt x="4899" y="3710"/>
                </a:lnTo>
                <a:cubicBezTo>
                  <a:pt x="4958" y="3710"/>
                  <a:pt x="5008" y="3729"/>
                  <a:pt x="5049" y="3769"/>
                </a:cubicBezTo>
                <a:cubicBezTo>
                  <a:pt x="5090" y="3808"/>
                  <a:pt x="5110" y="3856"/>
                  <a:pt x="5110" y="3914"/>
                </a:cubicBezTo>
                <a:cubicBezTo>
                  <a:pt x="5110" y="3972"/>
                  <a:pt x="5090" y="4022"/>
                  <a:pt x="5049" y="4065"/>
                </a:cubicBezTo>
                <a:cubicBezTo>
                  <a:pt x="5008" y="4107"/>
                  <a:pt x="4958" y="4128"/>
                  <a:pt x="4899" y="4128"/>
                </a:cubicBezTo>
                <a:lnTo>
                  <a:pt x="442" y="4128"/>
                </a:lnTo>
                <a:cubicBezTo>
                  <a:pt x="382" y="4128"/>
                  <a:pt x="331" y="4108"/>
                  <a:pt x="289" y="4067"/>
                </a:cubicBezTo>
                <a:cubicBezTo>
                  <a:pt x="247" y="4026"/>
                  <a:pt x="226" y="3976"/>
                  <a:pt x="226" y="3917"/>
                </a:cubicBezTo>
                <a:moveTo>
                  <a:pt x="729" y="936"/>
                </a:moveTo>
                <a:cubicBezTo>
                  <a:pt x="729" y="873"/>
                  <a:pt x="748" y="824"/>
                  <a:pt x="785" y="790"/>
                </a:cubicBezTo>
                <a:cubicBezTo>
                  <a:pt x="826" y="746"/>
                  <a:pt x="876" y="724"/>
                  <a:pt x="936" y="724"/>
                </a:cubicBezTo>
                <a:cubicBezTo>
                  <a:pt x="995" y="724"/>
                  <a:pt x="1045" y="746"/>
                  <a:pt x="1086" y="790"/>
                </a:cubicBezTo>
                <a:lnTo>
                  <a:pt x="1439" y="1147"/>
                </a:lnTo>
                <a:cubicBezTo>
                  <a:pt x="1483" y="1188"/>
                  <a:pt x="1505" y="1236"/>
                  <a:pt x="1505" y="1293"/>
                </a:cubicBezTo>
                <a:cubicBezTo>
                  <a:pt x="1505" y="1355"/>
                  <a:pt x="1485" y="1406"/>
                  <a:pt x="1446" y="1446"/>
                </a:cubicBezTo>
                <a:cubicBezTo>
                  <a:pt x="1407" y="1485"/>
                  <a:pt x="1357" y="1504"/>
                  <a:pt x="1298" y="1504"/>
                </a:cubicBezTo>
                <a:cubicBezTo>
                  <a:pt x="1244" y="1504"/>
                  <a:pt x="1196" y="1484"/>
                  <a:pt x="1152" y="1443"/>
                </a:cubicBezTo>
                <a:lnTo>
                  <a:pt x="785" y="1086"/>
                </a:lnTo>
                <a:cubicBezTo>
                  <a:pt x="748" y="1052"/>
                  <a:pt x="729" y="1001"/>
                  <a:pt x="729" y="936"/>
                </a:cubicBezTo>
                <a:moveTo>
                  <a:pt x="1363" y="2671"/>
                </a:moveTo>
                <a:cubicBezTo>
                  <a:pt x="1363" y="2884"/>
                  <a:pt x="1407" y="3075"/>
                  <a:pt x="1495" y="3245"/>
                </a:cubicBezTo>
                <a:cubicBezTo>
                  <a:pt x="1501" y="3266"/>
                  <a:pt x="1522" y="3277"/>
                  <a:pt x="1556" y="3277"/>
                </a:cubicBezTo>
                <a:lnTo>
                  <a:pt x="1961" y="3277"/>
                </a:lnTo>
                <a:cubicBezTo>
                  <a:pt x="1980" y="3277"/>
                  <a:pt x="1992" y="3272"/>
                  <a:pt x="1996" y="3261"/>
                </a:cubicBezTo>
                <a:cubicBezTo>
                  <a:pt x="2001" y="3250"/>
                  <a:pt x="1996" y="3237"/>
                  <a:pt x="1980" y="3221"/>
                </a:cubicBezTo>
                <a:cubicBezTo>
                  <a:pt x="1848" y="3061"/>
                  <a:pt x="1783" y="2878"/>
                  <a:pt x="1783" y="2671"/>
                </a:cubicBezTo>
                <a:cubicBezTo>
                  <a:pt x="1783" y="2426"/>
                  <a:pt x="1870" y="2218"/>
                  <a:pt x="2046" y="2047"/>
                </a:cubicBezTo>
                <a:cubicBezTo>
                  <a:pt x="2221" y="1876"/>
                  <a:pt x="2430" y="1791"/>
                  <a:pt x="2671" y="1791"/>
                </a:cubicBezTo>
                <a:cubicBezTo>
                  <a:pt x="2916" y="1791"/>
                  <a:pt x="3123" y="1876"/>
                  <a:pt x="3294" y="2047"/>
                </a:cubicBezTo>
                <a:cubicBezTo>
                  <a:pt x="3465" y="2218"/>
                  <a:pt x="3550" y="2426"/>
                  <a:pt x="3550" y="2671"/>
                </a:cubicBezTo>
                <a:cubicBezTo>
                  <a:pt x="3550" y="2881"/>
                  <a:pt x="3486" y="3064"/>
                  <a:pt x="3357" y="3221"/>
                </a:cubicBezTo>
                <a:cubicBezTo>
                  <a:pt x="3348" y="3237"/>
                  <a:pt x="3343" y="3246"/>
                  <a:pt x="3343" y="3249"/>
                </a:cubicBezTo>
                <a:cubicBezTo>
                  <a:pt x="3343" y="3255"/>
                  <a:pt x="3346" y="3262"/>
                  <a:pt x="3350" y="3268"/>
                </a:cubicBezTo>
                <a:cubicBezTo>
                  <a:pt x="3355" y="3274"/>
                  <a:pt x="3364" y="3277"/>
                  <a:pt x="3376" y="3277"/>
                </a:cubicBezTo>
                <a:lnTo>
                  <a:pt x="3789" y="3277"/>
                </a:lnTo>
                <a:cubicBezTo>
                  <a:pt x="3811" y="3277"/>
                  <a:pt x="3829" y="3266"/>
                  <a:pt x="3841" y="3245"/>
                </a:cubicBezTo>
                <a:cubicBezTo>
                  <a:pt x="3932" y="3072"/>
                  <a:pt x="3977" y="2881"/>
                  <a:pt x="3977" y="2671"/>
                </a:cubicBezTo>
                <a:cubicBezTo>
                  <a:pt x="3977" y="2435"/>
                  <a:pt x="3918" y="2218"/>
                  <a:pt x="3801" y="2017"/>
                </a:cubicBezTo>
                <a:cubicBezTo>
                  <a:pt x="3683" y="1816"/>
                  <a:pt x="3524" y="1657"/>
                  <a:pt x="3324" y="1540"/>
                </a:cubicBezTo>
                <a:cubicBezTo>
                  <a:pt x="3123" y="1422"/>
                  <a:pt x="2905" y="1363"/>
                  <a:pt x="2670" y="1363"/>
                </a:cubicBezTo>
                <a:cubicBezTo>
                  <a:pt x="2435" y="1363"/>
                  <a:pt x="2217" y="1422"/>
                  <a:pt x="2017" y="1540"/>
                </a:cubicBezTo>
                <a:cubicBezTo>
                  <a:pt x="1816" y="1657"/>
                  <a:pt x="1657" y="1816"/>
                  <a:pt x="1540" y="2017"/>
                </a:cubicBezTo>
                <a:cubicBezTo>
                  <a:pt x="1422" y="2218"/>
                  <a:pt x="1363" y="2435"/>
                  <a:pt x="1363" y="2671"/>
                </a:cubicBezTo>
                <a:moveTo>
                  <a:pt x="2460" y="729"/>
                </a:moveTo>
                <a:lnTo>
                  <a:pt x="2460" y="216"/>
                </a:lnTo>
                <a:cubicBezTo>
                  <a:pt x="2460" y="157"/>
                  <a:pt x="2480" y="106"/>
                  <a:pt x="2521" y="64"/>
                </a:cubicBezTo>
                <a:cubicBezTo>
                  <a:pt x="2561" y="21"/>
                  <a:pt x="2611" y="0"/>
                  <a:pt x="2669" y="0"/>
                </a:cubicBezTo>
                <a:cubicBezTo>
                  <a:pt x="2727" y="0"/>
                  <a:pt x="2778" y="21"/>
                  <a:pt x="2821" y="64"/>
                </a:cubicBezTo>
                <a:cubicBezTo>
                  <a:pt x="2865" y="106"/>
                  <a:pt x="2887" y="157"/>
                  <a:pt x="2887" y="216"/>
                </a:cubicBezTo>
                <a:lnTo>
                  <a:pt x="2887" y="729"/>
                </a:lnTo>
                <a:cubicBezTo>
                  <a:pt x="2887" y="788"/>
                  <a:pt x="2865" y="839"/>
                  <a:pt x="2821" y="881"/>
                </a:cubicBezTo>
                <a:cubicBezTo>
                  <a:pt x="2778" y="924"/>
                  <a:pt x="2727" y="945"/>
                  <a:pt x="2669" y="945"/>
                </a:cubicBezTo>
                <a:cubicBezTo>
                  <a:pt x="2611" y="945"/>
                  <a:pt x="2561" y="924"/>
                  <a:pt x="2521" y="881"/>
                </a:cubicBezTo>
                <a:cubicBezTo>
                  <a:pt x="2480" y="839"/>
                  <a:pt x="2460" y="788"/>
                  <a:pt x="2460" y="729"/>
                </a:cubicBezTo>
                <a:moveTo>
                  <a:pt x="3836" y="1293"/>
                </a:moveTo>
                <a:cubicBezTo>
                  <a:pt x="3836" y="1233"/>
                  <a:pt x="3857" y="1185"/>
                  <a:pt x="3898" y="1147"/>
                </a:cubicBezTo>
                <a:lnTo>
                  <a:pt x="4250" y="790"/>
                </a:lnTo>
                <a:cubicBezTo>
                  <a:pt x="4291" y="746"/>
                  <a:pt x="4341" y="724"/>
                  <a:pt x="4401" y="724"/>
                </a:cubicBezTo>
                <a:cubicBezTo>
                  <a:pt x="4463" y="724"/>
                  <a:pt x="4514" y="744"/>
                  <a:pt x="4553" y="785"/>
                </a:cubicBezTo>
                <a:cubicBezTo>
                  <a:pt x="4592" y="826"/>
                  <a:pt x="4612" y="876"/>
                  <a:pt x="4612" y="936"/>
                </a:cubicBezTo>
                <a:cubicBezTo>
                  <a:pt x="4612" y="998"/>
                  <a:pt x="4595" y="1049"/>
                  <a:pt x="4560" y="1086"/>
                </a:cubicBezTo>
                <a:lnTo>
                  <a:pt x="4189" y="1443"/>
                </a:lnTo>
                <a:cubicBezTo>
                  <a:pt x="4148" y="1481"/>
                  <a:pt x="4100" y="1500"/>
                  <a:pt x="4043" y="1500"/>
                </a:cubicBezTo>
                <a:cubicBezTo>
                  <a:pt x="3981" y="1500"/>
                  <a:pt x="3931" y="1481"/>
                  <a:pt x="3893" y="1443"/>
                </a:cubicBezTo>
                <a:cubicBezTo>
                  <a:pt x="3855" y="1406"/>
                  <a:pt x="3836" y="1356"/>
                  <a:pt x="3836" y="1293"/>
                </a:cubicBezTo>
                <a:moveTo>
                  <a:pt x="4405" y="2670"/>
                </a:moveTo>
                <a:cubicBezTo>
                  <a:pt x="4405" y="2604"/>
                  <a:pt x="4426" y="2554"/>
                  <a:pt x="4466" y="2519"/>
                </a:cubicBezTo>
                <a:cubicBezTo>
                  <a:pt x="4501" y="2482"/>
                  <a:pt x="4548" y="2463"/>
                  <a:pt x="4607" y="2463"/>
                </a:cubicBezTo>
                <a:lnTo>
                  <a:pt x="5120" y="2463"/>
                </a:lnTo>
                <a:cubicBezTo>
                  <a:pt x="5179" y="2463"/>
                  <a:pt x="5230" y="2482"/>
                  <a:pt x="5272" y="2522"/>
                </a:cubicBezTo>
                <a:cubicBezTo>
                  <a:pt x="5315" y="2561"/>
                  <a:pt x="5336" y="2610"/>
                  <a:pt x="5336" y="2670"/>
                </a:cubicBezTo>
                <a:cubicBezTo>
                  <a:pt x="5336" y="2729"/>
                  <a:pt x="5315" y="2779"/>
                  <a:pt x="5272" y="2820"/>
                </a:cubicBezTo>
                <a:cubicBezTo>
                  <a:pt x="5230" y="2861"/>
                  <a:pt x="5179" y="2881"/>
                  <a:pt x="5120" y="2881"/>
                </a:cubicBezTo>
                <a:lnTo>
                  <a:pt x="4607" y="2881"/>
                </a:lnTo>
                <a:cubicBezTo>
                  <a:pt x="4551" y="2881"/>
                  <a:pt x="4503" y="2861"/>
                  <a:pt x="4464" y="2820"/>
                </a:cubicBezTo>
                <a:cubicBezTo>
                  <a:pt x="4425" y="2779"/>
                  <a:pt x="4405" y="2729"/>
                  <a:pt x="4405" y="2670"/>
                </a:cubicBezTo>
                <a:close/>
              </a:path>
            </a:pathLst>
          </a:custGeom>
          <a:gradFill rotWithShape="0">
            <a:gsLst>
              <a:gs pos="0">
                <a:srgbClr val="ffffff">
                  <a:alpha val="80000"/>
                </a:srgbClr>
              </a:gs>
              <a:gs pos="100000">
                <a:srgbClr val="ffffff"/>
              </a:gs>
            </a:gsLst>
            <a:lin ang="5400000"/>
          </a:gradFill>
          <a:ln w="0">
            <a:noFill/>
          </a:ln>
        </p:spPr>
        <p:txBody>
          <a:bodyPr lIns="90000" rIns="90000" tIns="45000" bIns="45000" anchor="ctr" anchorCtr="1">
            <a:noAutofit/>
          </a:bodyPr>
          <a:p>
            <a:endParaRPr b="0" lang="en-US" sz="1800" spc="-1" strike="noStrike">
              <a:solidFill>
                <a:srgbClr val="000000"/>
              </a:solidFill>
              <a:latin typeface="Noto Sans"/>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
          <p:cNvSpPr txBox="1"/>
          <p:nvPr/>
        </p:nvSpPr>
        <p:spPr>
          <a:xfrm>
            <a:off x="6121440" y="1546560"/>
            <a:ext cx="2559600" cy="573480"/>
          </a:xfrm>
          <a:prstGeom prst="rect">
            <a:avLst/>
          </a:prstGeom>
          <a:noFill/>
          <a:ln w="0">
            <a:noFill/>
          </a:ln>
        </p:spPr>
        <p:txBody>
          <a:bodyPr lIns="90000" rIns="90000" tIns="45000" bIns="45000" anchor="t">
            <a:noAutofit/>
          </a:bodyPr>
          <a:p>
            <a:r>
              <a:rPr b="1" lang="en-US" sz="2800" spc="-1" strike="noStrike">
                <a:solidFill>
                  <a:srgbClr val="666666"/>
                </a:solidFill>
                <a:latin typeface="Noto Sans"/>
              </a:rPr>
              <a:t>Lorem</a:t>
            </a:r>
            <a:endParaRPr b="0" lang="en-US" sz="2800" spc="-1" strike="noStrike">
              <a:solidFill>
                <a:srgbClr val="000000"/>
              </a:solidFill>
              <a:latin typeface="Nimbus Sans"/>
            </a:endParaRPr>
          </a:p>
        </p:txBody>
      </p:sp>
      <p:sp>
        <p:nvSpPr>
          <p:cNvPr id="89" name=""/>
          <p:cNvSpPr txBox="1"/>
          <p:nvPr/>
        </p:nvSpPr>
        <p:spPr>
          <a:xfrm>
            <a:off x="6140880" y="1983600"/>
            <a:ext cx="3399120" cy="1470960"/>
          </a:xfrm>
          <a:prstGeom prst="rect">
            <a:avLst/>
          </a:prstGeom>
          <a:noFill/>
          <a:ln w="0">
            <a:noFill/>
          </a:ln>
        </p:spPr>
        <p:txBody>
          <a:bodyPr lIns="90000" rIns="90000" tIns="45000" bIns="45000" anchor="t">
            <a:noAutofit/>
          </a:bodyPr>
          <a:p>
            <a:pPr>
              <a:lnSpc>
                <a:spcPct val="115000"/>
              </a:lnSpc>
            </a:pPr>
            <a:r>
              <a:rPr b="0" lang="en-US" sz="1600" spc="-1" strike="noStrike">
                <a:solidFill>
                  <a:srgbClr val="666666"/>
                </a:solidFill>
                <a:latin typeface="Noto Sans"/>
              </a:rPr>
              <a:t>Lorem ipsum dolor sit amet, consectetur adipiscing elit, sed do eiusmod tempor incididunt ut labore et dolore magna aliqua.</a:t>
            </a:r>
            <a:endParaRPr b="0" lang="en-US" sz="1600" spc="-1" strike="noStrike">
              <a:solidFill>
                <a:srgbClr val="000000"/>
              </a:solidFill>
              <a:latin typeface="Nimbus Sans"/>
            </a:endParaRPr>
          </a:p>
        </p:txBody>
      </p:sp>
      <p:sp>
        <p:nvSpPr>
          <p:cNvPr id="90" name=""/>
          <p:cNvSpPr txBox="1"/>
          <p:nvPr/>
        </p:nvSpPr>
        <p:spPr>
          <a:xfrm>
            <a:off x="6104880" y="3454560"/>
            <a:ext cx="2559600" cy="573480"/>
          </a:xfrm>
          <a:prstGeom prst="rect">
            <a:avLst/>
          </a:prstGeom>
          <a:noFill/>
          <a:ln w="0">
            <a:noFill/>
          </a:ln>
        </p:spPr>
        <p:txBody>
          <a:bodyPr lIns="90000" rIns="90000" tIns="45000" bIns="45000" anchor="t">
            <a:noAutofit/>
          </a:bodyPr>
          <a:p>
            <a:r>
              <a:rPr b="1" lang="en-US" sz="2800" spc="-1" strike="noStrike">
                <a:solidFill>
                  <a:srgbClr val="666666"/>
                </a:solidFill>
                <a:latin typeface="Noto Sans"/>
              </a:rPr>
              <a:t>Ipsum</a:t>
            </a:r>
            <a:endParaRPr b="0" lang="en-US" sz="2800" spc="-1" strike="noStrike">
              <a:solidFill>
                <a:srgbClr val="000000"/>
              </a:solidFill>
              <a:latin typeface="Nimbus Sans"/>
            </a:endParaRPr>
          </a:p>
        </p:txBody>
      </p:sp>
      <p:sp>
        <p:nvSpPr>
          <p:cNvPr id="91" name=""/>
          <p:cNvSpPr txBox="1"/>
          <p:nvPr/>
        </p:nvSpPr>
        <p:spPr>
          <a:xfrm>
            <a:off x="6124320" y="3891600"/>
            <a:ext cx="3415680" cy="1357560"/>
          </a:xfrm>
          <a:prstGeom prst="rect">
            <a:avLst/>
          </a:prstGeom>
          <a:noFill/>
          <a:ln w="0">
            <a:noFill/>
          </a:ln>
        </p:spPr>
        <p:txBody>
          <a:bodyPr lIns="90000" rIns="90000" tIns="45000" bIns="45000" anchor="t">
            <a:noAutofit/>
          </a:bodyPr>
          <a:p>
            <a:pPr>
              <a:lnSpc>
                <a:spcPct val="115000"/>
              </a:lnSpc>
            </a:pPr>
            <a:r>
              <a:rPr b="0" lang="en-US" sz="1600" spc="-1" strike="noStrike">
                <a:solidFill>
                  <a:srgbClr val="666666"/>
                </a:solidFill>
                <a:latin typeface="Noto Sans"/>
              </a:rPr>
              <a:t>Lorem ipsum dolor sit amet, consectetur adipiscing elit, sed do eiusmod tempor incididunt ut labore et dolore magna aliqua.</a:t>
            </a:r>
            <a:endParaRPr b="0" lang="en-US" sz="1600" spc="-1" strike="noStrike">
              <a:solidFill>
                <a:srgbClr val="000000"/>
              </a:solidFill>
              <a:latin typeface="Nimbus Sans"/>
            </a:endParaRPr>
          </a:p>
        </p:txBody>
      </p:sp>
      <p:sp>
        <p:nvSpPr>
          <p:cNvPr id="92" name=""/>
          <p:cNvSpPr/>
          <p:nvPr/>
        </p:nvSpPr>
        <p:spPr>
          <a:xfrm>
            <a:off x="5192280" y="2148840"/>
            <a:ext cx="400320" cy="457200"/>
          </a:xfrm>
          <a:custGeom>
            <a:avLst/>
            <a:gdLst/>
            <a:ahLst/>
            <a:rect l="0" t="0" r="r" b="b"/>
            <a:pathLst>
              <a:path w="1112" h="1270">
                <a:moveTo>
                  <a:pt x="871" y="320"/>
                </a:moveTo>
                <a:cubicBezTo>
                  <a:pt x="936" y="332"/>
                  <a:pt x="989" y="366"/>
                  <a:pt x="1030" y="424"/>
                </a:cubicBezTo>
                <a:cubicBezTo>
                  <a:pt x="1066" y="475"/>
                  <a:pt x="1091" y="540"/>
                  <a:pt x="1104" y="618"/>
                </a:cubicBezTo>
                <a:cubicBezTo>
                  <a:pt x="1116" y="689"/>
                  <a:pt x="1115" y="760"/>
                  <a:pt x="1102" y="831"/>
                </a:cubicBezTo>
                <a:cubicBezTo>
                  <a:pt x="1082" y="948"/>
                  <a:pt x="1042" y="1047"/>
                  <a:pt x="983" y="1126"/>
                </a:cubicBezTo>
                <a:cubicBezTo>
                  <a:pt x="912" y="1222"/>
                  <a:pt x="823" y="1270"/>
                  <a:pt x="715" y="1270"/>
                </a:cubicBezTo>
                <a:cubicBezTo>
                  <a:pt x="689" y="1270"/>
                  <a:pt x="660" y="1262"/>
                  <a:pt x="628" y="1245"/>
                </a:cubicBezTo>
                <a:cubicBezTo>
                  <a:pt x="607" y="1232"/>
                  <a:pt x="583" y="1225"/>
                  <a:pt x="556" y="1225"/>
                </a:cubicBezTo>
                <a:cubicBezTo>
                  <a:pt x="530" y="1225"/>
                  <a:pt x="506" y="1232"/>
                  <a:pt x="484" y="1245"/>
                </a:cubicBezTo>
                <a:cubicBezTo>
                  <a:pt x="453" y="1262"/>
                  <a:pt x="424" y="1270"/>
                  <a:pt x="398" y="1270"/>
                </a:cubicBezTo>
                <a:cubicBezTo>
                  <a:pt x="290" y="1270"/>
                  <a:pt x="201" y="1222"/>
                  <a:pt x="130" y="1126"/>
                </a:cubicBezTo>
                <a:cubicBezTo>
                  <a:pt x="70" y="1047"/>
                  <a:pt x="30" y="948"/>
                  <a:pt x="11" y="831"/>
                </a:cubicBezTo>
                <a:cubicBezTo>
                  <a:pt x="-3" y="760"/>
                  <a:pt x="-3" y="689"/>
                  <a:pt x="8" y="618"/>
                </a:cubicBezTo>
                <a:cubicBezTo>
                  <a:pt x="21" y="540"/>
                  <a:pt x="46" y="475"/>
                  <a:pt x="83" y="424"/>
                </a:cubicBezTo>
                <a:cubicBezTo>
                  <a:pt x="124" y="366"/>
                  <a:pt x="177" y="332"/>
                  <a:pt x="241" y="320"/>
                </a:cubicBezTo>
                <a:cubicBezTo>
                  <a:pt x="281" y="313"/>
                  <a:pt x="336" y="319"/>
                  <a:pt x="405" y="337"/>
                </a:cubicBezTo>
                <a:cubicBezTo>
                  <a:pt x="464" y="354"/>
                  <a:pt x="515" y="374"/>
                  <a:pt x="556" y="397"/>
                </a:cubicBezTo>
                <a:cubicBezTo>
                  <a:pt x="598" y="374"/>
                  <a:pt x="648" y="354"/>
                  <a:pt x="708" y="337"/>
                </a:cubicBezTo>
                <a:cubicBezTo>
                  <a:pt x="777" y="319"/>
                  <a:pt x="832" y="313"/>
                  <a:pt x="871" y="320"/>
                </a:cubicBezTo>
                <a:moveTo>
                  <a:pt x="735" y="218"/>
                </a:moveTo>
                <a:cubicBezTo>
                  <a:pt x="712" y="240"/>
                  <a:pt x="681" y="255"/>
                  <a:pt x="643" y="265"/>
                </a:cubicBezTo>
                <a:cubicBezTo>
                  <a:pt x="617" y="274"/>
                  <a:pt x="588" y="278"/>
                  <a:pt x="556" y="278"/>
                </a:cubicBezTo>
                <a:lnTo>
                  <a:pt x="519" y="275"/>
                </a:lnTo>
                <a:cubicBezTo>
                  <a:pt x="516" y="252"/>
                  <a:pt x="516" y="226"/>
                  <a:pt x="519" y="196"/>
                </a:cubicBezTo>
                <a:cubicBezTo>
                  <a:pt x="526" y="136"/>
                  <a:pt x="545" y="91"/>
                  <a:pt x="576" y="60"/>
                </a:cubicBezTo>
                <a:cubicBezTo>
                  <a:pt x="599" y="38"/>
                  <a:pt x="630" y="22"/>
                  <a:pt x="668" y="12"/>
                </a:cubicBezTo>
                <a:cubicBezTo>
                  <a:pt x="694" y="4"/>
                  <a:pt x="723" y="0"/>
                  <a:pt x="755" y="0"/>
                </a:cubicBezTo>
                <a:lnTo>
                  <a:pt x="792" y="2"/>
                </a:lnTo>
                <a:lnTo>
                  <a:pt x="794" y="40"/>
                </a:lnTo>
                <a:cubicBezTo>
                  <a:pt x="794" y="71"/>
                  <a:pt x="790" y="100"/>
                  <a:pt x="782" y="127"/>
                </a:cubicBezTo>
                <a:cubicBezTo>
                  <a:pt x="772" y="165"/>
                  <a:pt x="756" y="195"/>
                  <a:pt x="735" y="218"/>
                </a:cubicBez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93" name=""/>
          <p:cNvSpPr/>
          <p:nvPr/>
        </p:nvSpPr>
        <p:spPr>
          <a:xfrm>
            <a:off x="5227920" y="4093200"/>
            <a:ext cx="441720" cy="347040"/>
          </a:xfrm>
          <a:custGeom>
            <a:avLst/>
            <a:gdLst/>
            <a:ahLst/>
            <a:rect l="0" t="0" r="r" b="b"/>
            <a:pathLst>
              <a:path w="1227" h="964">
                <a:moveTo>
                  <a:pt x="864" y="425"/>
                </a:moveTo>
                <a:cubicBezTo>
                  <a:pt x="872" y="417"/>
                  <a:pt x="876" y="407"/>
                  <a:pt x="876" y="395"/>
                </a:cubicBezTo>
                <a:cubicBezTo>
                  <a:pt x="876" y="383"/>
                  <a:pt x="872" y="373"/>
                  <a:pt x="864" y="364"/>
                </a:cubicBezTo>
                <a:cubicBezTo>
                  <a:pt x="855" y="355"/>
                  <a:pt x="845" y="351"/>
                  <a:pt x="832" y="351"/>
                </a:cubicBezTo>
                <a:cubicBezTo>
                  <a:pt x="773" y="351"/>
                  <a:pt x="718" y="357"/>
                  <a:pt x="666" y="369"/>
                </a:cubicBezTo>
                <a:cubicBezTo>
                  <a:pt x="615" y="381"/>
                  <a:pt x="567" y="399"/>
                  <a:pt x="522" y="424"/>
                </a:cubicBezTo>
                <a:cubicBezTo>
                  <a:pt x="477" y="448"/>
                  <a:pt x="435" y="477"/>
                  <a:pt x="397" y="509"/>
                </a:cubicBezTo>
                <a:cubicBezTo>
                  <a:pt x="358" y="542"/>
                  <a:pt x="318" y="581"/>
                  <a:pt x="276" y="627"/>
                </a:cubicBezTo>
                <a:cubicBezTo>
                  <a:pt x="268" y="637"/>
                  <a:pt x="263" y="647"/>
                  <a:pt x="263" y="657"/>
                </a:cubicBezTo>
                <a:cubicBezTo>
                  <a:pt x="263" y="670"/>
                  <a:pt x="267" y="680"/>
                  <a:pt x="276" y="688"/>
                </a:cubicBezTo>
                <a:cubicBezTo>
                  <a:pt x="285" y="697"/>
                  <a:pt x="295" y="701"/>
                  <a:pt x="306" y="701"/>
                </a:cubicBezTo>
                <a:cubicBezTo>
                  <a:pt x="317" y="701"/>
                  <a:pt x="328" y="697"/>
                  <a:pt x="337" y="688"/>
                </a:cubicBezTo>
                <a:cubicBezTo>
                  <a:pt x="350" y="678"/>
                  <a:pt x="367" y="661"/>
                  <a:pt x="388" y="640"/>
                </a:cubicBezTo>
                <a:cubicBezTo>
                  <a:pt x="409" y="618"/>
                  <a:pt x="425" y="603"/>
                  <a:pt x="434" y="594"/>
                </a:cubicBezTo>
                <a:cubicBezTo>
                  <a:pt x="497" y="538"/>
                  <a:pt x="559" y="498"/>
                  <a:pt x="618" y="474"/>
                </a:cubicBezTo>
                <a:cubicBezTo>
                  <a:pt x="678" y="450"/>
                  <a:pt x="749" y="438"/>
                  <a:pt x="832" y="438"/>
                </a:cubicBezTo>
                <a:cubicBezTo>
                  <a:pt x="845" y="438"/>
                  <a:pt x="855" y="434"/>
                  <a:pt x="864" y="425"/>
                </a:cubicBezTo>
                <a:moveTo>
                  <a:pt x="1227" y="259"/>
                </a:moveTo>
                <a:cubicBezTo>
                  <a:pt x="1227" y="302"/>
                  <a:pt x="1222" y="346"/>
                  <a:pt x="1213" y="391"/>
                </a:cubicBezTo>
                <a:cubicBezTo>
                  <a:pt x="1174" y="585"/>
                  <a:pt x="1050" y="734"/>
                  <a:pt x="842" y="837"/>
                </a:cubicBezTo>
                <a:cubicBezTo>
                  <a:pt x="745" y="886"/>
                  <a:pt x="644" y="911"/>
                  <a:pt x="542" y="911"/>
                </a:cubicBezTo>
                <a:cubicBezTo>
                  <a:pt x="476" y="911"/>
                  <a:pt x="410" y="901"/>
                  <a:pt x="346" y="879"/>
                </a:cubicBezTo>
                <a:cubicBezTo>
                  <a:pt x="339" y="876"/>
                  <a:pt x="319" y="867"/>
                  <a:pt x="286" y="850"/>
                </a:cubicBezTo>
                <a:cubicBezTo>
                  <a:pt x="252" y="833"/>
                  <a:pt x="230" y="825"/>
                  <a:pt x="220" y="825"/>
                </a:cubicBezTo>
                <a:cubicBezTo>
                  <a:pt x="213" y="825"/>
                  <a:pt x="204" y="832"/>
                  <a:pt x="193" y="847"/>
                </a:cubicBezTo>
                <a:cubicBezTo>
                  <a:pt x="183" y="861"/>
                  <a:pt x="173" y="877"/>
                  <a:pt x="163" y="894"/>
                </a:cubicBezTo>
                <a:cubicBezTo>
                  <a:pt x="153" y="912"/>
                  <a:pt x="141" y="928"/>
                  <a:pt x="127" y="942"/>
                </a:cubicBezTo>
                <a:cubicBezTo>
                  <a:pt x="112" y="957"/>
                  <a:pt x="99" y="964"/>
                  <a:pt x="85" y="964"/>
                </a:cubicBezTo>
                <a:cubicBezTo>
                  <a:pt x="66" y="964"/>
                  <a:pt x="52" y="960"/>
                  <a:pt x="42" y="952"/>
                </a:cubicBezTo>
                <a:cubicBezTo>
                  <a:pt x="32" y="944"/>
                  <a:pt x="22" y="931"/>
                  <a:pt x="11" y="911"/>
                </a:cubicBezTo>
                <a:cubicBezTo>
                  <a:pt x="10" y="910"/>
                  <a:pt x="8" y="907"/>
                  <a:pt x="7" y="904"/>
                </a:cubicBezTo>
                <a:cubicBezTo>
                  <a:pt x="5" y="901"/>
                  <a:pt x="4" y="899"/>
                  <a:pt x="3" y="898"/>
                </a:cubicBezTo>
                <a:cubicBezTo>
                  <a:pt x="2" y="896"/>
                  <a:pt x="1" y="894"/>
                  <a:pt x="1" y="891"/>
                </a:cubicBezTo>
                <a:cubicBezTo>
                  <a:pt x="0" y="889"/>
                  <a:pt x="0" y="885"/>
                  <a:pt x="0" y="881"/>
                </a:cubicBezTo>
                <a:cubicBezTo>
                  <a:pt x="0" y="865"/>
                  <a:pt x="7" y="849"/>
                  <a:pt x="21" y="831"/>
                </a:cubicBezTo>
                <a:cubicBezTo>
                  <a:pt x="35" y="814"/>
                  <a:pt x="51" y="799"/>
                  <a:pt x="68" y="786"/>
                </a:cubicBezTo>
                <a:cubicBezTo>
                  <a:pt x="85" y="774"/>
                  <a:pt x="100" y="761"/>
                  <a:pt x="114" y="748"/>
                </a:cubicBezTo>
                <a:cubicBezTo>
                  <a:pt x="128" y="735"/>
                  <a:pt x="135" y="723"/>
                  <a:pt x="135" y="715"/>
                </a:cubicBezTo>
                <a:cubicBezTo>
                  <a:pt x="135" y="713"/>
                  <a:pt x="132" y="704"/>
                  <a:pt x="126" y="689"/>
                </a:cubicBezTo>
                <a:cubicBezTo>
                  <a:pt x="120" y="673"/>
                  <a:pt x="116" y="663"/>
                  <a:pt x="115" y="659"/>
                </a:cubicBezTo>
                <a:cubicBezTo>
                  <a:pt x="111" y="636"/>
                  <a:pt x="109" y="613"/>
                  <a:pt x="109" y="588"/>
                </a:cubicBezTo>
                <a:cubicBezTo>
                  <a:pt x="109" y="535"/>
                  <a:pt x="119" y="484"/>
                  <a:pt x="139" y="437"/>
                </a:cubicBezTo>
                <a:cubicBezTo>
                  <a:pt x="159" y="389"/>
                  <a:pt x="186" y="347"/>
                  <a:pt x="220" y="310"/>
                </a:cubicBezTo>
                <a:cubicBezTo>
                  <a:pt x="254" y="274"/>
                  <a:pt x="293" y="242"/>
                  <a:pt x="337" y="215"/>
                </a:cubicBezTo>
                <a:cubicBezTo>
                  <a:pt x="380" y="188"/>
                  <a:pt x="427" y="166"/>
                  <a:pt x="476" y="150"/>
                </a:cubicBezTo>
                <a:cubicBezTo>
                  <a:pt x="501" y="142"/>
                  <a:pt x="534" y="136"/>
                  <a:pt x="576" y="132"/>
                </a:cubicBezTo>
                <a:cubicBezTo>
                  <a:pt x="617" y="129"/>
                  <a:pt x="658" y="127"/>
                  <a:pt x="698" y="126"/>
                </a:cubicBezTo>
                <a:cubicBezTo>
                  <a:pt x="739" y="126"/>
                  <a:pt x="780" y="124"/>
                  <a:pt x="821" y="122"/>
                </a:cubicBezTo>
                <a:cubicBezTo>
                  <a:pt x="862" y="120"/>
                  <a:pt x="899" y="115"/>
                  <a:pt x="933" y="106"/>
                </a:cubicBezTo>
                <a:cubicBezTo>
                  <a:pt x="967" y="97"/>
                  <a:pt x="993" y="84"/>
                  <a:pt x="1011" y="67"/>
                </a:cubicBezTo>
                <a:cubicBezTo>
                  <a:pt x="1015" y="63"/>
                  <a:pt x="1022" y="56"/>
                  <a:pt x="1031" y="47"/>
                </a:cubicBezTo>
                <a:cubicBezTo>
                  <a:pt x="1040" y="38"/>
                  <a:pt x="1046" y="32"/>
                  <a:pt x="1051" y="28"/>
                </a:cubicBezTo>
                <a:cubicBezTo>
                  <a:pt x="1056" y="24"/>
                  <a:pt x="1062" y="20"/>
                  <a:pt x="1070" y="15"/>
                </a:cubicBezTo>
                <a:cubicBezTo>
                  <a:pt x="1078" y="9"/>
                  <a:pt x="1086" y="6"/>
                  <a:pt x="1095" y="3"/>
                </a:cubicBezTo>
                <a:cubicBezTo>
                  <a:pt x="1104" y="1"/>
                  <a:pt x="1114" y="0"/>
                  <a:pt x="1125" y="0"/>
                </a:cubicBezTo>
                <a:cubicBezTo>
                  <a:pt x="1142" y="0"/>
                  <a:pt x="1158" y="11"/>
                  <a:pt x="1173" y="32"/>
                </a:cubicBezTo>
                <a:cubicBezTo>
                  <a:pt x="1187" y="53"/>
                  <a:pt x="1198" y="78"/>
                  <a:pt x="1205" y="108"/>
                </a:cubicBezTo>
                <a:cubicBezTo>
                  <a:pt x="1212" y="138"/>
                  <a:pt x="1218" y="167"/>
                  <a:pt x="1221" y="193"/>
                </a:cubicBezTo>
                <a:cubicBezTo>
                  <a:pt x="1225" y="219"/>
                  <a:pt x="1227" y="241"/>
                  <a:pt x="1227" y="259"/>
                </a:cubicBez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94" name="PlaceHolder 1"/>
          <p:cNvSpPr>
            <a:spLocks noGrp="1"/>
          </p:cNvSpPr>
          <p:nvPr>
            <p:ph type="title"/>
          </p:nvPr>
        </p:nvSpPr>
        <p:spPr>
          <a:xfrm>
            <a:off x="4696560" y="725760"/>
            <a:ext cx="5091480" cy="806400"/>
          </a:xfrm>
          <a:prstGeom prst="rect">
            <a:avLst/>
          </a:prstGeom>
          <a:noFill/>
          <a:ln w="0">
            <a:noFill/>
          </a:ln>
        </p:spPr>
        <p:txBody>
          <a:bodyPr lIns="0" rIns="0" tIns="0" bIns="0" anchor="ctr">
            <a:noAutofit/>
          </a:bodyPr>
          <a:p>
            <a:pPr indent="0">
              <a:buNone/>
            </a:pPr>
            <a:r>
              <a:rPr b="1" lang="en-US" sz="4400" spc="-1" strike="noStrike">
                <a:solidFill>
                  <a:srgbClr val="0d84a1"/>
                </a:solidFill>
                <a:latin typeface="Noto Sans"/>
              </a:rPr>
              <a:t>Lorem &amp; Ipsum</a:t>
            </a:r>
            <a:endParaRPr b="0" lang="en-US" sz="4400" spc="-1" strike="noStrike">
              <a:solidFill>
                <a:srgbClr val="000000"/>
              </a:solidFill>
              <a:latin typeface="Noto Sans"/>
            </a:endParaRPr>
          </a:p>
        </p:txBody>
      </p:sp>
      <p:pic>
        <p:nvPicPr>
          <p:cNvPr id="95" name="" descr=""/>
          <p:cNvPicPr/>
          <p:nvPr/>
        </p:nvPicPr>
        <p:blipFill>
          <a:blip r:embed="rId1"/>
          <a:stretch/>
        </p:blipFill>
        <p:spPr>
          <a:xfrm>
            <a:off x="512640" y="712800"/>
            <a:ext cx="3784320" cy="4244760"/>
          </a:xfrm>
          <a:prstGeom prst="rect">
            <a:avLst/>
          </a:prstGeom>
          <a:ln w="0">
            <a:noFill/>
          </a:ln>
        </p:spPr>
      </p:pic>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
          <p:cNvSpPr txBox="1"/>
          <p:nvPr/>
        </p:nvSpPr>
        <p:spPr>
          <a:xfrm>
            <a:off x="456840" y="3574080"/>
            <a:ext cx="2742480" cy="5173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Lorem</a:t>
            </a:r>
            <a:endParaRPr b="0" lang="en-US" sz="2400" spc="-1" strike="noStrike">
              <a:solidFill>
                <a:srgbClr val="000000"/>
              </a:solidFill>
              <a:latin typeface="Nimbus Sans"/>
            </a:endParaRPr>
          </a:p>
        </p:txBody>
      </p:sp>
      <p:sp>
        <p:nvSpPr>
          <p:cNvPr id="97" name=""/>
          <p:cNvSpPr txBox="1"/>
          <p:nvPr/>
        </p:nvSpPr>
        <p:spPr>
          <a:xfrm>
            <a:off x="456840" y="4091400"/>
            <a:ext cx="2963160" cy="130860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sp>
        <p:nvSpPr>
          <p:cNvPr id="98" name=""/>
          <p:cNvSpPr/>
          <p:nvPr/>
        </p:nvSpPr>
        <p:spPr>
          <a:xfrm>
            <a:off x="1627920" y="2910240"/>
            <a:ext cx="401400" cy="457200"/>
          </a:xfrm>
          <a:custGeom>
            <a:avLst/>
            <a:gdLst/>
            <a:ahLst/>
            <a:rect l="0" t="0" r="r" b="b"/>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99" name=""/>
          <p:cNvSpPr txBox="1"/>
          <p:nvPr/>
        </p:nvSpPr>
        <p:spPr>
          <a:xfrm>
            <a:off x="3657600" y="3600360"/>
            <a:ext cx="274320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Ipsum</a:t>
            </a:r>
            <a:endParaRPr b="0" lang="en-US" sz="2400" spc="-1" strike="noStrike">
              <a:solidFill>
                <a:srgbClr val="000000"/>
              </a:solidFill>
              <a:latin typeface="Nimbus Sans"/>
            </a:endParaRPr>
          </a:p>
        </p:txBody>
      </p:sp>
      <p:sp>
        <p:nvSpPr>
          <p:cNvPr id="100" name=""/>
          <p:cNvSpPr txBox="1"/>
          <p:nvPr/>
        </p:nvSpPr>
        <p:spPr>
          <a:xfrm>
            <a:off x="3657600" y="4091400"/>
            <a:ext cx="3002400" cy="120348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sp>
        <p:nvSpPr>
          <p:cNvPr id="101" name=""/>
          <p:cNvSpPr/>
          <p:nvPr/>
        </p:nvSpPr>
        <p:spPr>
          <a:xfrm>
            <a:off x="4800600" y="2965320"/>
            <a:ext cx="457920" cy="399960"/>
          </a:xfrm>
          <a:custGeom>
            <a:avLst/>
            <a:gdLst/>
            <a:ahLst/>
            <a:rect l="0" t="0" r="r" b="b"/>
            <a:pathLst>
              <a:path w="1272" h="1111">
                <a:moveTo>
                  <a:pt x="389" y="555"/>
                </a:moveTo>
                <a:cubicBezTo>
                  <a:pt x="451" y="555"/>
                  <a:pt x="505" y="575"/>
                  <a:pt x="552" y="613"/>
                </a:cubicBezTo>
                <a:cubicBezTo>
                  <a:pt x="599" y="652"/>
                  <a:pt x="626" y="701"/>
                  <a:pt x="633" y="761"/>
                </a:cubicBezTo>
                <a:cubicBezTo>
                  <a:pt x="642" y="834"/>
                  <a:pt x="623" y="897"/>
                  <a:pt x="575" y="951"/>
                </a:cubicBezTo>
                <a:cubicBezTo>
                  <a:pt x="528" y="1004"/>
                  <a:pt x="468" y="1031"/>
                  <a:pt x="397" y="1031"/>
                </a:cubicBezTo>
                <a:cubicBezTo>
                  <a:pt x="339" y="1031"/>
                  <a:pt x="288" y="1013"/>
                  <a:pt x="244" y="977"/>
                </a:cubicBezTo>
                <a:cubicBezTo>
                  <a:pt x="201" y="940"/>
                  <a:pt x="174" y="894"/>
                  <a:pt x="164" y="838"/>
                </a:cubicBezTo>
                <a:cubicBezTo>
                  <a:pt x="160" y="826"/>
                  <a:pt x="163" y="816"/>
                  <a:pt x="171" y="807"/>
                </a:cubicBezTo>
                <a:cubicBezTo>
                  <a:pt x="179" y="798"/>
                  <a:pt x="190" y="793"/>
                  <a:pt x="203" y="793"/>
                </a:cubicBezTo>
                <a:lnTo>
                  <a:pt x="283" y="793"/>
                </a:lnTo>
                <a:cubicBezTo>
                  <a:pt x="303" y="793"/>
                  <a:pt x="316" y="801"/>
                  <a:pt x="322" y="818"/>
                </a:cubicBezTo>
                <a:cubicBezTo>
                  <a:pt x="334" y="854"/>
                  <a:pt x="359" y="872"/>
                  <a:pt x="397" y="872"/>
                </a:cubicBezTo>
                <a:cubicBezTo>
                  <a:pt x="413" y="872"/>
                  <a:pt x="428" y="868"/>
                  <a:pt x="440" y="860"/>
                </a:cubicBezTo>
                <a:cubicBezTo>
                  <a:pt x="453" y="852"/>
                  <a:pt x="462" y="840"/>
                  <a:pt x="469" y="825"/>
                </a:cubicBezTo>
                <a:cubicBezTo>
                  <a:pt x="475" y="811"/>
                  <a:pt x="478" y="796"/>
                  <a:pt x="476" y="781"/>
                </a:cubicBezTo>
                <a:cubicBezTo>
                  <a:pt x="473" y="761"/>
                  <a:pt x="463" y="745"/>
                  <a:pt x="446" y="733"/>
                </a:cubicBezTo>
                <a:cubicBezTo>
                  <a:pt x="430" y="720"/>
                  <a:pt x="412" y="714"/>
                  <a:pt x="392" y="714"/>
                </a:cubicBezTo>
                <a:lnTo>
                  <a:pt x="40" y="714"/>
                </a:lnTo>
                <a:cubicBezTo>
                  <a:pt x="28" y="714"/>
                  <a:pt x="19" y="710"/>
                  <a:pt x="11" y="703"/>
                </a:cubicBezTo>
                <a:cubicBezTo>
                  <a:pt x="4" y="695"/>
                  <a:pt x="0" y="686"/>
                  <a:pt x="0" y="674"/>
                </a:cubicBezTo>
                <a:lnTo>
                  <a:pt x="0" y="595"/>
                </a:lnTo>
                <a:cubicBezTo>
                  <a:pt x="0" y="583"/>
                  <a:pt x="4" y="574"/>
                  <a:pt x="11" y="566"/>
                </a:cubicBezTo>
                <a:cubicBezTo>
                  <a:pt x="19" y="559"/>
                  <a:pt x="28" y="555"/>
                  <a:pt x="40" y="555"/>
                </a:cubicBezTo>
                <a:lnTo>
                  <a:pt x="389" y="555"/>
                </a:lnTo>
                <a:moveTo>
                  <a:pt x="40" y="475"/>
                </a:moveTo>
                <a:cubicBezTo>
                  <a:pt x="28" y="475"/>
                  <a:pt x="19" y="472"/>
                  <a:pt x="11" y="464"/>
                </a:cubicBezTo>
                <a:cubicBezTo>
                  <a:pt x="4" y="457"/>
                  <a:pt x="0" y="447"/>
                  <a:pt x="0" y="436"/>
                </a:cubicBezTo>
                <a:lnTo>
                  <a:pt x="0" y="356"/>
                </a:lnTo>
                <a:cubicBezTo>
                  <a:pt x="0" y="345"/>
                  <a:pt x="4" y="335"/>
                  <a:pt x="11" y="328"/>
                </a:cubicBezTo>
                <a:cubicBezTo>
                  <a:pt x="19" y="320"/>
                  <a:pt x="28" y="317"/>
                  <a:pt x="40" y="317"/>
                </a:cubicBezTo>
                <a:lnTo>
                  <a:pt x="868" y="317"/>
                </a:lnTo>
                <a:cubicBezTo>
                  <a:pt x="888" y="317"/>
                  <a:pt x="906" y="310"/>
                  <a:pt x="923" y="298"/>
                </a:cubicBezTo>
                <a:cubicBezTo>
                  <a:pt x="939" y="286"/>
                  <a:pt x="949" y="270"/>
                  <a:pt x="953" y="250"/>
                </a:cubicBezTo>
                <a:cubicBezTo>
                  <a:pt x="956" y="227"/>
                  <a:pt x="950" y="205"/>
                  <a:pt x="934" y="186"/>
                </a:cubicBezTo>
                <a:cubicBezTo>
                  <a:pt x="918" y="167"/>
                  <a:pt x="898" y="158"/>
                  <a:pt x="873" y="158"/>
                </a:cubicBezTo>
                <a:cubicBezTo>
                  <a:pt x="835" y="158"/>
                  <a:pt x="810" y="176"/>
                  <a:pt x="799" y="212"/>
                </a:cubicBezTo>
                <a:cubicBezTo>
                  <a:pt x="792" y="229"/>
                  <a:pt x="779" y="237"/>
                  <a:pt x="759" y="237"/>
                </a:cubicBezTo>
                <a:lnTo>
                  <a:pt x="680" y="237"/>
                </a:lnTo>
                <a:cubicBezTo>
                  <a:pt x="671" y="237"/>
                  <a:pt x="664" y="235"/>
                  <a:pt x="657" y="231"/>
                </a:cubicBezTo>
                <a:cubicBezTo>
                  <a:pt x="651" y="227"/>
                  <a:pt x="646" y="221"/>
                  <a:pt x="642" y="214"/>
                </a:cubicBezTo>
                <a:cubicBezTo>
                  <a:pt x="639" y="206"/>
                  <a:pt x="638" y="199"/>
                  <a:pt x="640" y="193"/>
                </a:cubicBezTo>
                <a:cubicBezTo>
                  <a:pt x="648" y="151"/>
                  <a:pt x="666" y="114"/>
                  <a:pt x="693" y="82"/>
                </a:cubicBezTo>
                <a:cubicBezTo>
                  <a:pt x="721" y="50"/>
                  <a:pt x="755" y="27"/>
                  <a:pt x="796" y="13"/>
                </a:cubicBezTo>
                <a:cubicBezTo>
                  <a:pt x="838" y="-1"/>
                  <a:pt x="881" y="-4"/>
                  <a:pt x="925" y="5"/>
                </a:cubicBezTo>
                <a:cubicBezTo>
                  <a:pt x="970" y="14"/>
                  <a:pt x="1009" y="36"/>
                  <a:pt x="1042" y="69"/>
                </a:cubicBezTo>
                <a:cubicBezTo>
                  <a:pt x="1075" y="102"/>
                  <a:pt x="1096" y="141"/>
                  <a:pt x="1106" y="185"/>
                </a:cubicBezTo>
                <a:cubicBezTo>
                  <a:pt x="1121" y="261"/>
                  <a:pt x="1105" y="329"/>
                  <a:pt x="1057" y="387"/>
                </a:cubicBezTo>
                <a:cubicBezTo>
                  <a:pt x="1009" y="446"/>
                  <a:pt x="948" y="475"/>
                  <a:pt x="873" y="475"/>
                </a:cubicBezTo>
                <a:lnTo>
                  <a:pt x="40" y="475"/>
                </a:lnTo>
                <a:moveTo>
                  <a:pt x="992" y="555"/>
                </a:moveTo>
                <a:cubicBezTo>
                  <a:pt x="1081" y="555"/>
                  <a:pt x="1154" y="590"/>
                  <a:pt x="1210" y="659"/>
                </a:cubicBezTo>
                <a:cubicBezTo>
                  <a:pt x="1267" y="729"/>
                  <a:pt x="1284" y="809"/>
                  <a:pt x="1263" y="900"/>
                </a:cubicBezTo>
                <a:cubicBezTo>
                  <a:pt x="1251" y="949"/>
                  <a:pt x="1226" y="993"/>
                  <a:pt x="1187" y="1031"/>
                </a:cubicBezTo>
                <a:cubicBezTo>
                  <a:pt x="1148" y="1069"/>
                  <a:pt x="1103" y="1093"/>
                  <a:pt x="1052" y="1103"/>
                </a:cubicBezTo>
                <a:cubicBezTo>
                  <a:pt x="981" y="1120"/>
                  <a:pt x="915" y="1110"/>
                  <a:pt x="856" y="1075"/>
                </a:cubicBezTo>
                <a:cubicBezTo>
                  <a:pt x="796" y="1039"/>
                  <a:pt x="755" y="989"/>
                  <a:pt x="732" y="925"/>
                </a:cubicBezTo>
                <a:cubicBezTo>
                  <a:pt x="727" y="911"/>
                  <a:pt x="728" y="899"/>
                  <a:pt x="737" y="889"/>
                </a:cubicBezTo>
                <a:cubicBezTo>
                  <a:pt x="745" y="878"/>
                  <a:pt x="756" y="872"/>
                  <a:pt x="769" y="872"/>
                </a:cubicBezTo>
                <a:lnTo>
                  <a:pt x="853" y="872"/>
                </a:lnTo>
                <a:cubicBezTo>
                  <a:pt x="870" y="872"/>
                  <a:pt x="881" y="879"/>
                  <a:pt x="888" y="892"/>
                </a:cubicBezTo>
                <a:cubicBezTo>
                  <a:pt x="911" y="932"/>
                  <a:pt x="946" y="952"/>
                  <a:pt x="992" y="952"/>
                </a:cubicBezTo>
                <a:cubicBezTo>
                  <a:pt x="1025" y="952"/>
                  <a:pt x="1053" y="940"/>
                  <a:pt x="1077" y="917"/>
                </a:cubicBezTo>
                <a:cubicBezTo>
                  <a:pt x="1100" y="894"/>
                  <a:pt x="1111" y="866"/>
                  <a:pt x="1111" y="833"/>
                </a:cubicBezTo>
                <a:cubicBezTo>
                  <a:pt x="1111" y="800"/>
                  <a:pt x="1100" y="772"/>
                  <a:pt x="1077" y="749"/>
                </a:cubicBezTo>
                <a:cubicBezTo>
                  <a:pt x="1053" y="726"/>
                  <a:pt x="1025" y="714"/>
                  <a:pt x="992" y="714"/>
                </a:cubicBezTo>
                <a:lnTo>
                  <a:pt x="704" y="714"/>
                </a:lnTo>
                <a:cubicBezTo>
                  <a:pt x="686" y="651"/>
                  <a:pt x="653" y="598"/>
                  <a:pt x="605" y="555"/>
                </a:cubicBezTo>
                <a:lnTo>
                  <a:pt x="992" y="555"/>
                </a:ln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102" name=""/>
          <p:cNvSpPr txBox="1"/>
          <p:nvPr/>
        </p:nvSpPr>
        <p:spPr>
          <a:xfrm>
            <a:off x="6863400" y="3614400"/>
            <a:ext cx="274248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Dolor</a:t>
            </a:r>
            <a:endParaRPr b="0" lang="en-US" sz="2400" spc="-1" strike="noStrike">
              <a:solidFill>
                <a:srgbClr val="000000"/>
              </a:solidFill>
              <a:latin typeface="Nimbus Sans"/>
            </a:endParaRPr>
          </a:p>
        </p:txBody>
      </p:sp>
      <p:sp>
        <p:nvSpPr>
          <p:cNvPr id="103" name=""/>
          <p:cNvSpPr txBox="1"/>
          <p:nvPr/>
        </p:nvSpPr>
        <p:spPr>
          <a:xfrm>
            <a:off x="6863400" y="4091400"/>
            <a:ext cx="3036600" cy="148176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sp>
        <p:nvSpPr>
          <p:cNvPr id="104" name=""/>
          <p:cNvSpPr/>
          <p:nvPr/>
        </p:nvSpPr>
        <p:spPr>
          <a:xfrm>
            <a:off x="8003880" y="2979360"/>
            <a:ext cx="457200" cy="399960"/>
          </a:xfrm>
          <a:custGeom>
            <a:avLst/>
            <a:gdLst/>
            <a:ahLst/>
            <a:rect l="0" t="0" r="r" b="b"/>
            <a:pathLst>
              <a:path w="1270" h="1111">
                <a:moveTo>
                  <a:pt x="159" y="159"/>
                </a:moveTo>
                <a:cubicBezTo>
                  <a:pt x="313" y="159"/>
                  <a:pt x="444" y="213"/>
                  <a:pt x="552" y="321"/>
                </a:cubicBezTo>
                <a:cubicBezTo>
                  <a:pt x="660" y="430"/>
                  <a:pt x="714" y="561"/>
                  <a:pt x="714" y="714"/>
                </a:cubicBezTo>
                <a:lnTo>
                  <a:pt x="714" y="1072"/>
                </a:lnTo>
                <a:cubicBezTo>
                  <a:pt x="714" y="1083"/>
                  <a:pt x="711" y="1093"/>
                  <a:pt x="703" y="1100"/>
                </a:cubicBezTo>
                <a:cubicBezTo>
                  <a:pt x="696" y="1108"/>
                  <a:pt x="686" y="1111"/>
                  <a:pt x="675" y="1111"/>
                </a:cubicBezTo>
                <a:lnTo>
                  <a:pt x="595" y="1111"/>
                </a:lnTo>
                <a:cubicBezTo>
                  <a:pt x="584" y="1111"/>
                  <a:pt x="574" y="1108"/>
                  <a:pt x="567" y="1100"/>
                </a:cubicBezTo>
                <a:cubicBezTo>
                  <a:pt x="559" y="1093"/>
                  <a:pt x="556" y="1083"/>
                  <a:pt x="556" y="1072"/>
                </a:cubicBezTo>
                <a:lnTo>
                  <a:pt x="556" y="714"/>
                </a:lnTo>
                <a:cubicBezTo>
                  <a:pt x="402" y="714"/>
                  <a:pt x="271" y="660"/>
                  <a:pt x="162" y="552"/>
                </a:cubicBezTo>
                <a:cubicBezTo>
                  <a:pt x="54" y="444"/>
                  <a:pt x="0" y="313"/>
                  <a:pt x="0" y="159"/>
                </a:cubicBezTo>
                <a:lnTo>
                  <a:pt x="159" y="159"/>
                </a:lnTo>
                <a:moveTo>
                  <a:pt x="1111" y="0"/>
                </a:moveTo>
                <a:lnTo>
                  <a:pt x="1270" y="0"/>
                </a:lnTo>
                <a:cubicBezTo>
                  <a:pt x="1270" y="142"/>
                  <a:pt x="1222" y="266"/>
                  <a:pt x="1126" y="372"/>
                </a:cubicBezTo>
                <a:cubicBezTo>
                  <a:pt x="1030" y="478"/>
                  <a:pt x="912" y="538"/>
                  <a:pt x="771" y="553"/>
                </a:cubicBezTo>
                <a:cubicBezTo>
                  <a:pt x="745" y="452"/>
                  <a:pt x="696" y="363"/>
                  <a:pt x="625" y="285"/>
                </a:cubicBezTo>
                <a:cubicBezTo>
                  <a:pt x="650" y="242"/>
                  <a:pt x="679" y="203"/>
                  <a:pt x="713" y="169"/>
                </a:cubicBezTo>
                <a:cubicBezTo>
                  <a:pt x="747" y="134"/>
                  <a:pt x="785" y="104"/>
                  <a:pt x="826" y="79"/>
                </a:cubicBezTo>
                <a:cubicBezTo>
                  <a:pt x="867" y="55"/>
                  <a:pt x="912" y="35"/>
                  <a:pt x="961" y="21"/>
                </a:cubicBezTo>
                <a:cubicBezTo>
                  <a:pt x="1010" y="7"/>
                  <a:pt x="1060" y="0"/>
                  <a:pt x="1111" y="0"/>
                </a:cubicBez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105" name="PlaceHolder 1"/>
          <p:cNvSpPr>
            <a:spLocks noGrp="1"/>
          </p:cNvSpPr>
          <p:nvPr>
            <p:ph type="title"/>
          </p:nvPr>
        </p:nvSpPr>
        <p:spPr>
          <a:xfrm>
            <a:off x="503640" y="580680"/>
            <a:ext cx="9068400" cy="1245600"/>
          </a:xfrm>
          <a:prstGeom prst="rect">
            <a:avLst/>
          </a:prstGeom>
          <a:noFill/>
          <a:ln w="0">
            <a:noFill/>
          </a:ln>
        </p:spPr>
        <p:txBody>
          <a:bodyPr lIns="0" rIns="0" tIns="0" bIns="0" anchor="ctr">
            <a:noAutofit/>
          </a:bodyPr>
          <a:p>
            <a:pPr indent="0">
              <a:buNone/>
            </a:pPr>
            <a:r>
              <a:rPr b="1" lang="en-US" sz="7200" spc="-1" strike="noStrike">
                <a:solidFill>
                  <a:srgbClr val="ffffff"/>
                </a:solidFill>
                <a:latin typeface="Noto Sans"/>
              </a:rPr>
              <a:t>Lorem Ipsum Dolor</a:t>
            </a:r>
            <a:endParaRPr b="0" lang="en-US" sz="7200" spc="-1" strike="noStrike">
              <a:solidFill>
                <a:srgbClr val="000000"/>
              </a:solidFill>
              <a:latin typeface="Noto Sans"/>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txBox="1"/>
          <p:nvPr/>
        </p:nvSpPr>
        <p:spPr>
          <a:xfrm>
            <a:off x="457200" y="2069640"/>
            <a:ext cx="246888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Lorem</a:t>
            </a:r>
            <a:endParaRPr b="0" lang="en-US" sz="2400" spc="-1" strike="noStrike">
              <a:solidFill>
                <a:srgbClr val="000000"/>
              </a:solidFill>
              <a:latin typeface="Nimbus Sans"/>
            </a:endParaRPr>
          </a:p>
        </p:txBody>
      </p:sp>
      <p:sp>
        <p:nvSpPr>
          <p:cNvPr id="107" name=""/>
          <p:cNvSpPr txBox="1"/>
          <p:nvPr/>
        </p:nvSpPr>
        <p:spPr>
          <a:xfrm>
            <a:off x="457200" y="2469600"/>
            <a:ext cx="2602800" cy="92520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a:t>
            </a:r>
            <a:endParaRPr b="0" lang="en-US" sz="1400" spc="-1" strike="noStrike">
              <a:solidFill>
                <a:srgbClr val="000000"/>
              </a:solidFill>
              <a:latin typeface="Nimbus Sans"/>
            </a:endParaRPr>
          </a:p>
        </p:txBody>
      </p:sp>
      <p:sp>
        <p:nvSpPr>
          <p:cNvPr id="108" name=""/>
          <p:cNvSpPr/>
          <p:nvPr/>
        </p:nvSpPr>
        <p:spPr>
          <a:xfrm>
            <a:off x="1469880" y="1527120"/>
            <a:ext cx="442800" cy="442800"/>
          </a:xfrm>
          <a:custGeom>
            <a:avLst/>
            <a:gdLst/>
            <a:ahLst/>
            <a:rect l="0" t="0" r="r" b="b"/>
            <a:pathLst>
              <a:path w="1230" h="1230">
                <a:moveTo>
                  <a:pt x="526" y="5"/>
                </a:moveTo>
                <a:cubicBezTo>
                  <a:pt x="523" y="132"/>
                  <a:pt x="486" y="241"/>
                  <a:pt x="417" y="332"/>
                </a:cubicBezTo>
                <a:lnTo>
                  <a:pt x="223" y="139"/>
                </a:lnTo>
                <a:cubicBezTo>
                  <a:pt x="311" y="66"/>
                  <a:pt x="412" y="22"/>
                  <a:pt x="526" y="5"/>
                </a:cubicBezTo>
                <a:moveTo>
                  <a:pt x="615" y="531"/>
                </a:moveTo>
                <a:lnTo>
                  <a:pt x="501" y="417"/>
                </a:lnTo>
                <a:cubicBezTo>
                  <a:pt x="595" y="301"/>
                  <a:pt x="643" y="162"/>
                  <a:pt x="645" y="0"/>
                </a:cubicBezTo>
                <a:cubicBezTo>
                  <a:pt x="782" y="7"/>
                  <a:pt x="903" y="53"/>
                  <a:pt x="1007" y="139"/>
                </a:cubicBezTo>
                <a:lnTo>
                  <a:pt x="615" y="531"/>
                </a:lnTo>
                <a:moveTo>
                  <a:pt x="139" y="223"/>
                </a:moveTo>
                <a:lnTo>
                  <a:pt x="332" y="417"/>
                </a:lnTo>
                <a:cubicBezTo>
                  <a:pt x="241" y="486"/>
                  <a:pt x="132" y="523"/>
                  <a:pt x="5" y="526"/>
                </a:cubicBezTo>
                <a:cubicBezTo>
                  <a:pt x="22" y="412"/>
                  <a:pt x="66" y="311"/>
                  <a:pt x="139" y="223"/>
                </a:cubicBezTo>
                <a:moveTo>
                  <a:pt x="814" y="729"/>
                </a:moveTo>
                <a:lnTo>
                  <a:pt x="700" y="615"/>
                </a:lnTo>
                <a:lnTo>
                  <a:pt x="1091" y="223"/>
                </a:lnTo>
                <a:cubicBezTo>
                  <a:pt x="1177" y="327"/>
                  <a:pt x="1224" y="448"/>
                  <a:pt x="1230" y="585"/>
                </a:cubicBezTo>
                <a:cubicBezTo>
                  <a:pt x="1068" y="589"/>
                  <a:pt x="929" y="637"/>
                  <a:pt x="814" y="729"/>
                </a:cubicBezTo>
                <a:moveTo>
                  <a:pt x="615" y="699"/>
                </a:moveTo>
                <a:lnTo>
                  <a:pt x="729" y="814"/>
                </a:lnTo>
                <a:cubicBezTo>
                  <a:pt x="637" y="929"/>
                  <a:pt x="589" y="1068"/>
                  <a:pt x="585" y="1230"/>
                </a:cubicBezTo>
                <a:cubicBezTo>
                  <a:pt x="448" y="1224"/>
                  <a:pt x="327" y="1177"/>
                  <a:pt x="223" y="1091"/>
                </a:cubicBezTo>
                <a:lnTo>
                  <a:pt x="615" y="699"/>
                </a:lnTo>
                <a:moveTo>
                  <a:pt x="1091" y="1007"/>
                </a:moveTo>
                <a:lnTo>
                  <a:pt x="898" y="814"/>
                </a:lnTo>
                <a:cubicBezTo>
                  <a:pt x="989" y="744"/>
                  <a:pt x="1098" y="708"/>
                  <a:pt x="1225" y="704"/>
                </a:cubicBezTo>
                <a:cubicBezTo>
                  <a:pt x="1209" y="819"/>
                  <a:pt x="1164" y="919"/>
                  <a:pt x="1091" y="1007"/>
                </a:cubicBezTo>
                <a:moveTo>
                  <a:pt x="417" y="501"/>
                </a:moveTo>
                <a:lnTo>
                  <a:pt x="531" y="615"/>
                </a:lnTo>
                <a:lnTo>
                  <a:pt x="139" y="1007"/>
                </a:lnTo>
                <a:cubicBezTo>
                  <a:pt x="53" y="903"/>
                  <a:pt x="7" y="782"/>
                  <a:pt x="0" y="645"/>
                </a:cubicBezTo>
                <a:cubicBezTo>
                  <a:pt x="162" y="643"/>
                  <a:pt x="301" y="595"/>
                  <a:pt x="417" y="501"/>
                </a:cubicBezTo>
                <a:moveTo>
                  <a:pt x="704" y="1225"/>
                </a:moveTo>
                <a:cubicBezTo>
                  <a:pt x="708" y="1098"/>
                  <a:pt x="744" y="989"/>
                  <a:pt x="814" y="898"/>
                </a:cubicBezTo>
                <a:lnTo>
                  <a:pt x="1007" y="1091"/>
                </a:lnTo>
                <a:cubicBezTo>
                  <a:pt x="919" y="1164"/>
                  <a:pt x="819" y="1209"/>
                  <a:pt x="704" y="1225"/>
                </a:cubicBez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109" name=""/>
          <p:cNvSpPr txBox="1"/>
          <p:nvPr/>
        </p:nvSpPr>
        <p:spPr>
          <a:xfrm>
            <a:off x="457200" y="4172760"/>
            <a:ext cx="246888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Dolor</a:t>
            </a:r>
            <a:endParaRPr b="0" lang="en-US" sz="2400" spc="-1" strike="noStrike">
              <a:solidFill>
                <a:srgbClr val="000000"/>
              </a:solidFill>
              <a:latin typeface="Nimbus Sans"/>
            </a:endParaRPr>
          </a:p>
        </p:txBody>
      </p:sp>
      <p:sp>
        <p:nvSpPr>
          <p:cNvPr id="110" name=""/>
          <p:cNvSpPr txBox="1"/>
          <p:nvPr/>
        </p:nvSpPr>
        <p:spPr>
          <a:xfrm>
            <a:off x="457200" y="4572720"/>
            <a:ext cx="2602800" cy="92520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a:t>
            </a:r>
            <a:endParaRPr b="0" lang="en-US" sz="1400" spc="-1" strike="noStrike">
              <a:solidFill>
                <a:srgbClr val="000000"/>
              </a:solidFill>
              <a:latin typeface="Nimbus Sans"/>
            </a:endParaRPr>
          </a:p>
        </p:txBody>
      </p:sp>
      <p:sp>
        <p:nvSpPr>
          <p:cNvPr id="111" name=""/>
          <p:cNvSpPr/>
          <p:nvPr/>
        </p:nvSpPr>
        <p:spPr>
          <a:xfrm>
            <a:off x="1469880" y="3630240"/>
            <a:ext cx="442800" cy="442800"/>
          </a:xfrm>
          <a:custGeom>
            <a:avLst/>
            <a:gdLst/>
            <a:ahLst/>
            <a:rect l="0" t="0" r="r" b="b"/>
            <a:pathLst>
              <a:path w="1230" h="1230">
                <a:moveTo>
                  <a:pt x="1196" y="129"/>
                </a:moveTo>
                <a:cubicBezTo>
                  <a:pt x="1217" y="215"/>
                  <a:pt x="1229" y="302"/>
                  <a:pt x="1230" y="389"/>
                </a:cubicBezTo>
                <a:lnTo>
                  <a:pt x="841" y="0"/>
                </a:lnTo>
                <a:cubicBezTo>
                  <a:pt x="930" y="2"/>
                  <a:pt x="1017" y="14"/>
                  <a:pt x="1101" y="37"/>
                </a:cubicBezTo>
                <a:cubicBezTo>
                  <a:pt x="1151" y="50"/>
                  <a:pt x="1182" y="81"/>
                  <a:pt x="1196" y="129"/>
                </a:cubicBezTo>
                <a:moveTo>
                  <a:pt x="35" y="1101"/>
                </a:moveTo>
                <a:cubicBezTo>
                  <a:pt x="13" y="1015"/>
                  <a:pt x="2" y="929"/>
                  <a:pt x="0" y="841"/>
                </a:cubicBezTo>
                <a:lnTo>
                  <a:pt x="389" y="1230"/>
                </a:lnTo>
                <a:cubicBezTo>
                  <a:pt x="300" y="1229"/>
                  <a:pt x="213" y="1216"/>
                  <a:pt x="129" y="1193"/>
                </a:cubicBezTo>
                <a:cubicBezTo>
                  <a:pt x="79" y="1180"/>
                  <a:pt x="48" y="1149"/>
                  <a:pt x="35" y="1101"/>
                </a:cubicBezTo>
                <a:moveTo>
                  <a:pt x="10" y="682"/>
                </a:moveTo>
                <a:cubicBezTo>
                  <a:pt x="38" y="499"/>
                  <a:pt x="115" y="347"/>
                  <a:pt x="241" y="227"/>
                </a:cubicBezTo>
                <a:cubicBezTo>
                  <a:pt x="366" y="107"/>
                  <a:pt x="514" y="35"/>
                  <a:pt x="685" y="10"/>
                </a:cubicBezTo>
                <a:lnTo>
                  <a:pt x="1220" y="548"/>
                </a:lnTo>
                <a:cubicBezTo>
                  <a:pt x="1192" y="732"/>
                  <a:pt x="1115" y="883"/>
                  <a:pt x="990" y="1003"/>
                </a:cubicBezTo>
                <a:cubicBezTo>
                  <a:pt x="864" y="1123"/>
                  <a:pt x="716" y="1196"/>
                  <a:pt x="546" y="1220"/>
                </a:cubicBezTo>
                <a:lnTo>
                  <a:pt x="10" y="682"/>
                </a:lnTo>
                <a:moveTo>
                  <a:pt x="799" y="377"/>
                </a:moveTo>
                <a:lnTo>
                  <a:pt x="727" y="446"/>
                </a:lnTo>
                <a:lnTo>
                  <a:pt x="657" y="377"/>
                </a:lnTo>
                <a:cubicBezTo>
                  <a:pt x="647" y="367"/>
                  <a:pt x="638" y="367"/>
                  <a:pt x="630" y="377"/>
                </a:cubicBezTo>
                <a:lnTo>
                  <a:pt x="600" y="404"/>
                </a:lnTo>
                <a:cubicBezTo>
                  <a:pt x="592" y="414"/>
                  <a:pt x="592" y="424"/>
                  <a:pt x="600" y="434"/>
                </a:cubicBezTo>
                <a:lnTo>
                  <a:pt x="672" y="504"/>
                </a:lnTo>
                <a:lnTo>
                  <a:pt x="615" y="561"/>
                </a:lnTo>
                <a:lnTo>
                  <a:pt x="546" y="489"/>
                </a:lnTo>
                <a:cubicBezTo>
                  <a:pt x="536" y="480"/>
                  <a:pt x="526" y="480"/>
                  <a:pt x="516" y="489"/>
                </a:cubicBezTo>
                <a:lnTo>
                  <a:pt x="489" y="516"/>
                </a:lnTo>
                <a:cubicBezTo>
                  <a:pt x="479" y="526"/>
                  <a:pt x="479" y="536"/>
                  <a:pt x="489" y="546"/>
                </a:cubicBezTo>
                <a:lnTo>
                  <a:pt x="558" y="615"/>
                </a:lnTo>
                <a:lnTo>
                  <a:pt x="504" y="672"/>
                </a:lnTo>
                <a:lnTo>
                  <a:pt x="432" y="600"/>
                </a:lnTo>
                <a:cubicBezTo>
                  <a:pt x="423" y="592"/>
                  <a:pt x="414" y="592"/>
                  <a:pt x="404" y="600"/>
                </a:cubicBezTo>
                <a:lnTo>
                  <a:pt x="377" y="630"/>
                </a:lnTo>
                <a:cubicBezTo>
                  <a:pt x="367" y="638"/>
                  <a:pt x="367" y="647"/>
                  <a:pt x="377" y="657"/>
                </a:cubicBezTo>
                <a:lnTo>
                  <a:pt x="446" y="727"/>
                </a:lnTo>
                <a:lnTo>
                  <a:pt x="377" y="799"/>
                </a:lnTo>
                <a:cubicBezTo>
                  <a:pt x="367" y="807"/>
                  <a:pt x="367" y="816"/>
                  <a:pt x="377" y="826"/>
                </a:cubicBezTo>
                <a:lnTo>
                  <a:pt x="404" y="853"/>
                </a:lnTo>
                <a:cubicBezTo>
                  <a:pt x="414" y="863"/>
                  <a:pt x="423" y="863"/>
                  <a:pt x="432" y="853"/>
                </a:cubicBezTo>
                <a:lnTo>
                  <a:pt x="504" y="784"/>
                </a:lnTo>
                <a:lnTo>
                  <a:pt x="573" y="853"/>
                </a:lnTo>
                <a:cubicBezTo>
                  <a:pt x="583" y="863"/>
                  <a:pt x="592" y="863"/>
                  <a:pt x="600" y="853"/>
                </a:cubicBezTo>
                <a:lnTo>
                  <a:pt x="630" y="826"/>
                </a:lnTo>
                <a:cubicBezTo>
                  <a:pt x="638" y="816"/>
                  <a:pt x="638" y="807"/>
                  <a:pt x="630" y="799"/>
                </a:cubicBezTo>
                <a:lnTo>
                  <a:pt x="558" y="727"/>
                </a:lnTo>
                <a:lnTo>
                  <a:pt x="615" y="672"/>
                </a:lnTo>
                <a:lnTo>
                  <a:pt x="685" y="742"/>
                </a:lnTo>
                <a:cubicBezTo>
                  <a:pt x="695" y="752"/>
                  <a:pt x="704" y="752"/>
                  <a:pt x="714" y="742"/>
                </a:cubicBezTo>
                <a:lnTo>
                  <a:pt x="742" y="714"/>
                </a:lnTo>
                <a:cubicBezTo>
                  <a:pt x="752" y="704"/>
                  <a:pt x="752" y="695"/>
                  <a:pt x="742" y="685"/>
                </a:cubicBezTo>
                <a:lnTo>
                  <a:pt x="672" y="615"/>
                </a:lnTo>
                <a:lnTo>
                  <a:pt x="727" y="558"/>
                </a:lnTo>
                <a:lnTo>
                  <a:pt x="799" y="630"/>
                </a:lnTo>
                <a:cubicBezTo>
                  <a:pt x="807" y="638"/>
                  <a:pt x="816" y="638"/>
                  <a:pt x="826" y="630"/>
                </a:cubicBezTo>
                <a:lnTo>
                  <a:pt x="853" y="600"/>
                </a:lnTo>
                <a:cubicBezTo>
                  <a:pt x="863" y="592"/>
                  <a:pt x="863" y="583"/>
                  <a:pt x="853" y="573"/>
                </a:cubicBezTo>
                <a:lnTo>
                  <a:pt x="784" y="504"/>
                </a:lnTo>
                <a:lnTo>
                  <a:pt x="853" y="432"/>
                </a:lnTo>
                <a:cubicBezTo>
                  <a:pt x="863" y="423"/>
                  <a:pt x="863" y="414"/>
                  <a:pt x="853" y="404"/>
                </a:cubicBezTo>
                <a:lnTo>
                  <a:pt x="826" y="377"/>
                </a:lnTo>
                <a:cubicBezTo>
                  <a:pt x="816" y="367"/>
                  <a:pt x="807" y="367"/>
                  <a:pt x="799" y="377"/>
                </a:cubicBez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112" name=""/>
          <p:cNvSpPr txBox="1"/>
          <p:nvPr/>
        </p:nvSpPr>
        <p:spPr>
          <a:xfrm>
            <a:off x="3291840" y="2055600"/>
            <a:ext cx="246888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Ipsum</a:t>
            </a:r>
            <a:endParaRPr b="0" lang="en-US" sz="2400" spc="-1" strike="noStrike">
              <a:solidFill>
                <a:srgbClr val="000000"/>
              </a:solidFill>
              <a:latin typeface="Nimbus Sans"/>
            </a:endParaRPr>
          </a:p>
        </p:txBody>
      </p:sp>
      <p:sp>
        <p:nvSpPr>
          <p:cNvPr id="113" name=""/>
          <p:cNvSpPr txBox="1"/>
          <p:nvPr/>
        </p:nvSpPr>
        <p:spPr>
          <a:xfrm>
            <a:off x="3291840" y="2455560"/>
            <a:ext cx="2648160" cy="92520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a:t>
            </a:r>
            <a:endParaRPr b="0" lang="en-US" sz="1400" spc="-1" strike="noStrike">
              <a:solidFill>
                <a:srgbClr val="000000"/>
              </a:solidFill>
              <a:latin typeface="Nimbus Sans"/>
            </a:endParaRPr>
          </a:p>
        </p:txBody>
      </p:sp>
      <p:sp>
        <p:nvSpPr>
          <p:cNvPr id="114" name=""/>
          <p:cNvSpPr/>
          <p:nvPr/>
        </p:nvSpPr>
        <p:spPr>
          <a:xfrm>
            <a:off x="4304520" y="1513080"/>
            <a:ext cx="442800" cy="442800"/>
          </a:xfrm>
          <a:custGeom>
            <a:avLst/>
            <a:gdLst/>
            <a:ahLst/>
            <a:rect l="0" t="0" r="r" b="b"/>
            <a:pathLst>
              <a:path w="1230" h="1230">
                <a:moveTo>
                  <a:pt x="913" y="883"/>
                </a:moveTo>
                <a:cubicBezTo>
                  <a:pt x="944" y="948"/>
                  <a:pt x="987" y="1005"/>
                  <a:pt x="1042" y="1057"/>
                </a:cubicBezTo>
                <a:cubicBezTo>
                  <a:pt x="923" y="1172"/>
                  <a:pt x="781" y="1230"/>
                  <a:pt x="615" y="1230"/>
                </a:cubicBezTo>
                <a:cubicBezTo>
                  <a:pt x="450" y="1230"/>
                  <a:pt x="308" y="1172"/>
                  <a:pt x="189" y="1057"/>
                </a:cubicBezTo>
                <a:cubicBezTo>
                  <a:pt x="241" y="1005"/>
                  <a:pt x="284" y="948"/>
                  <a:pt x="318" y="883"/>
                </a:cubicBezTo>
                <a:lnTo>
                  <a:pt x="246" y="848"/>
                </a:lnTo>
                <a:cubicBezTo>
                  <a:pt x="217" y="903"/>
                  <a:pt x="180" y="953"/>
                  <a:pt x="134" y="1000"/>
                </a:cubicBezTo>
                <a:cubicBezTo>
                  <a:pt x="45" y="887"/>
                  <a:pt x="0" y="759"/>
                  <a:pt x="0" y="615"/>
                </a:cubicBezTo>
                <a:cubicBezTo>
                  <a:pt x="0" y="471"/>
                  <a:pt x="45" y="343"/>
                  <a:pt x="134" y="231"/>
                </a:cubicBezTo>
                <a:cubicBezTo>
                  <a:pt x="180" y="275"/>
                  <a:pt x="217" y="325"/>
                  <a:pt x="243" y="380"/>
                </a:cubicBezTo>
                <a:lnTo>
                  <a:pt x="315" y="342"/>
                </a:lnTo>
                <a:cubicBezTo>
                  <a:pt x="284" y="279"/>
                  <a:pt x="241" y="223"/>
                  <a:pt x="189" y="174"/>
                </a:cubicBezTo>
                <a:cubicBezTo>
                  <a:pt x="308" y="58"/>
                  <a:pt x="450" y="0"/>
                  <a:pt x="615" y="0"/>
                </a:cubicBezTo>
                <a:cubicBezTo>
                  <a:pt x="781" y="0"/>
                  <a:pt x="923" y="58"/>
                  <a:pt x="1042" y="174"/>
                </a:cubicBezTo>
                <a:cubicBezTo>
                  <a:pt x="989" y="225"/>
                  <a:pt x="947" y="282"/>
                  <a:pt x="915" y="345"/>
                </a:cubicBezTo>
                <a:lnTo>
                  <a:pt x="987" y="380"/>
                </a:lnTo>
                <a:cubicBezTo>
                  <a:pt x="1014" y="325"/>
                  <a:pt x="1050" y="275"/>
                  <a:pt x="1096" y="231"/>
                </a:cubicBezTo>
                <a:cubicBezTo>
                  <a:pt x="1186" y="343"/>
                  <a:pt x="1230" y="471"/>
                  <a:pt x="1230" y="615"/>
                </a:cubicBezTo>
                <a:cubicBezTo>
                  <a:pt x="1230" y="759"/>
                  <a:pt x="1185" y="887"/>
                  <a:pt x="1094" y="1000"/>
                </a:cubicBezTo>
                <a:cubicBezTo>
                  <a:pt x="1049" y="955"/>
                  <a:pt x="1013" y="905"/>
                  <a:pt x="985" y="848"/>
                </a:cubicBezTo>
                <a:lnTo>
                  <a:pt x="913" y="883"/>
                </a:lnTo>
                <a:moveTo>
                  <a:pt x="347" y="804"/>
                </a:moveTo>
                <a:cubicBezTo>
                  <a:pt x="389" y="676"/>
                  <a:pt x="389" y="549"/>
                  <a:pt x="347" y="422"/>
                </a:cubicBezTo>
                <a:lnTo>
                  <a:pt x="270" y="446"/>
                </a:lnTo>
                <a:cubicBezTo>
                  <a:pt x="307" y="557"/>
                  <a:pt x="308" y="668"/>
                  <a:pt x="273" y="779"/>
                </a:cubicBezTo>
                <a:lnTo>
                  <a:pt x="347" y="804"/>
                </a:lnTo>
                <a:moveTo>
                  <a:pt x="883" y="422"/>
                </a:moveTo>
                <a:cubicBezTo>
                  <a:pt x="842" y="549"/>
                  <a:pt x="842" y="676"/>
                  <a:pt x="883" y="804"/>
                </a:cubicBezTo>
                <a:lnTo>
                  <a:pt x="957" y="779"/>
                </a:lnTo>
                <a:cubicBezTo>
                  <a:pt x="923" y="670"/>
                  <a:pt x="924" y="559"/>
                  <a:pt x="960" y="446"/>
                </a:cubicBezTo>
                <a:lnTo>
                  <a:pt x="883" y="422"/>
                </a:ln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115" name=""/>
          <p:cNvSpPr txBox="1"/>
          <p:nvPr/>
        </p:nvSpPr>
        <p:spPr>
          <a:xfrm>
            <a:off x="3291840" y="4158720"/>
            <a:ext cx="246888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Sit</a:t>
            </a:r>
            <a:endParaRPr b="0" lang="en-US" sz="2400" spc="-1" strike="noStrike">
              <a:solidFill>
                <a:srgbClr val="000000"/>
              </a:solidFill>
              <a:latin typeface="Nimbus Sans"/>
            </a:endParaRPr>
          </a:p>
        </p:txBody>
      </p:sp>
      <p:sp>
        <p:nvSpPr>
          <p:cNvPr id="116" name=""/>
          <p:cNvSpPr txBox="1"/>
          <p:nvPr/>
        </p:nvSpPr>
        <p:spPr>
          <a:xfrm>
            <a:off x="3291840" y="4558680"/>
            <a:ext cx="2648160" cy="92520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a:t>
            </a:r>
            <a:endParaRPr b="0" lang="en-US" sz="1400" spc="-1" strike="noStrike">
              <a:solidFill>
                <a:srgbClr val="000000"/>
              </a:solidFill>
              <a:latin typeface="Nimbus Sans"/>
            </a:endParaRPr>
          </a:p>
        </p:txBody>
      </p:sp>
      <p:sp>
        <p:nvSpPr>
          <p:cNvPr id="117" name=""/>
          <p:cNvSpPr/>
          <p:nvPr/>
        </p:nvSpPr>
        <p:spPr>
          <a:xfrm>
            <a:off x="4304880" y="3615840"/>
            <a:ext cx="442800" cy="442800"/>
          </a:xfrm>
          <a:custGeom>
            <a:avLst/>
            <a:gdLst/>
            <a:ahLst/>
            <a:rect l="0" t="0" r="r" b="b"/>
            <a:pathLst>
              <a:path w="1230" h="1230">
                <a:moveTo>
                  <a:pt x="1050" y="180"/>
                </a:moveTo>
                <a:cubicBezTo>
                  <a:pt x="1170" y="300"/>
                  <a:pt x="1230" y="445"/>
                  <a:pt x="1230" y="615"/>
                </a:cubicBezTo>
                <a:cubicBezTo>
                  <a:pt x="1230" y="785"/>
                  <a:pt x="1170" y="931"/>
                  <a:pt x="1050" y="1050"/>
                </a:cubicBezTo>
                <a:cubicBezTo>
                  <a:pt x="931" y="1170"/>
                  <a:pt x="785" y="1230"/>
                  <a:pt x="615" y="1230"/>
                </a:cubicBezTo>
                <a:cubicBezTo>
                  <a:pt x="445" y="1230"/>
                  <a:pt x="300" y="1170"/>
                  <a:pt x="180" y="1050"/>
                </a:cubicBezTo>
                <a:cubicBezTo>
                  <a:pt x="60" y="931"/>
                  <a:pt x="0" y="785"/>
                  <a:pt x="0" y="615"/>
                </a:cubicBezTo>
                <a:cubicBezTo>
                  <a:pt x="0" y="445"/>
                  <a:pt x="60" y="300"/>
                  <a:pt x="180" y="180"/>
                </a:cubicBezTo>
                <a:cubicBezTo>
                  <a:pt x="300" y="60"/>
                  <a:pt x="445" y="0"/>
                  <a:pt x="615" y="0"/>
                </a:cubicBezTo>
                <a:cubicBezTo>
                  <a:pt x="785" y="0"/>
                  <a:pt x="931" y="60"/>
                  <a:pt x="1050" y="180"/>
                </a:cubicBezTo>
                <a:moveTo>
                  <a:pt x="1111" y="615"/>
                </a:moveTo>
                <a:lnTo>
                  <a:pt x="1047" y="670"/>
                </a:lnTo>
                <a:lnTo>
                  <a:pt x="890" y="526"/>
                </a:lnTo>
                <a:lnTo>
                  <a:pt x="933" y="318"/>
                </a:lnTo>
                <a:lnTo>
                  <a:pt x="1017" y="325"/>
                </a:lnTo>
                <a:cubicBezTo>
                  <a:pt x="953" y="236"/>
                  <a:pt x="869" y="175"/>
                  <a:pt x="766" y="144"/>
                </a:cubicBezTo>
                <a:lnTo>
                  <a:pt x="801" y="221"/>
                </a:lnTo>
                <a:lnTo>
                  <a:pt x="615" y="325"/>
                </a:lnTo>
                <a:lnTo>
                  <a:pt x="429" y="221"/>
                </a:lnTo>
                <a:lnTo>
                  <a:pt x="464" y="144"/>
                </a:lnTo>
                <a:cubicBezTo>
                  <a:pt x="361" y="175"/>
                  <a:pt x="278" y="236"/>
                  <a:pt x="213" y="325"/>
                </a:cubicBezTo>
                <a:lnTo>
                  <a:pt x="300" y="318"/>
                </a:lnTo>
                <a:lnTo>
                  <a:pt x="340" y="526"/>
                </a:lnTo>
                <a:lnTo>
                  <a:pt x="184" y="670"/>
                </a:lnTo>
                <a:lnTo>
                  <a:pt x="119" y="615"/>
                </a:lnTo>
                <a:cubicBezTo>
                  <a:pt x="119" y="724"/>
                  <a:pt x="150" y="822"/>
                  <a:pt x="213" y="908"/>
                </a:cubicBezTo>
                <a:lnTo>
                  <a:pt x="233" y="824"/>
                </a:lnTo>
                <a:lnTo>
                  <a:pt x="444" y="851"/>
                </a:lnTo>
                <a:lnTo>
                  <a:pt x="536" y="1042"/>
                </a:lnTo>
                <a:lnTo>
                  <a:pt x="461" y="1086"/>
                </a:lnTo>
                <a:cubicBezTo>
                  <a:pt x="564" y="1120"/>
                  <a:pt x="666" y="1120"/>
                  <a:pt x="769" y="1086"/>
                </a:cubicBezTo>
                <a:lnTo>
                  <a:pt x="695" y="1042"/>
                </a:lnTo>
                <a:lnTo>
                  <a:pt x="786" y="851"/>
                </a:lnTo>
                <a:lnTo>
                  <a:pt x="997" y="824"/>
                </a:lnTo>
                <a:lnTo>
                  <a:pt x="1017" y="908"/>
                </a:lnTo>
                <a:cubicBezTo>
                  <a:pt x="1080" y="822"/>
                  <a:pt x="1111" y="724"/>
                  <a:pt x="1111" y="615"/>
                </a:cubicBezTo>
                <a:moveTo>
                  <a:pt x="496" y="789"/>
                </a:moveTo>
                <a:lnTo>
                  <a:pt x="422" y="561"/>
                </a:lnTo>
                <a:lnTo>
                  <a:pt x="615" y="422"/>
                </a:lnTo>
                <a:lnTo>
                  <a:pt x="809" y="561"/>
                </a:lnTo>
                <a:lnTo>
                  <a:pt x="734" y="789"/>
                </a:lnTo>
                <a:lnTo>
                  <a:pt x="496" y="789"/>
                </a:ln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118" name="PlaceHolder 1"/>
          <p:cNvSpPr>
            <a:spLocks noGrp="1"/>
          </p:cNvSpPr>
          <p:nvPr>
            <p:ph type="title"/>
          </p:nvPr>
        </p:nvSpPr>
        <p:spPr>
          <a:xfrm>
            <a:off x="532440" y="279720"/>
            <a:ext cx="5136840" cy="946080"/>
          </a:xfrm>
          <a:prstGeom prst="rect">
            <a:avLst/>
          </a:prstGeom>
          <a:noFill/>
          <a:ln w="0">
            <a:noFill/>
          </a:ln>
        </p:spPr>
        <p:txBody>
          <a:bodyPr lIns="0" rIns="0" tIns="0" bIns="0" anchor="ctr">
            <a:noAutofit/>
          </a:bodyPr>
          <a:p>
            <a:pPr indent="0">
              <a:buNone/>
            </a:pPr>
            <a:r>
              <a:rPr b="1" lang="en-US" sz="4800" spc="-1" strike="noStrike">
                <a:solidFill>
                  <a:srgbClr val="0d84a1"/>
                </a:solidFill>
                <a:latin typeface="Noto Sans"/>
              </a:rPr>
              <a:t>Lorem Ipsum</a:t>
            </a:r>
            <a:endParaRPr b="0" lang="en-US" sz="4800" spc="-1" strike="noStrike">
              <a:solidFill>
                <a:srgbClr val="000000"/>
              </a:solidFill>
              <a:latin typeface="Noto Sans"/>
            </a:endParaRPr>
          </a:p>
        </p:txBody>
      </p:sp>
      <p:pic>
        <p:nvPicPr>
          <p:cNvPr id="119" name="" descr=""/>
          <p:cNvPicPr/>
          <p:nvPr/>
        </p:nvPicPr>
        <p:blipFill>
          <a:blip r:embed="rId1">
            <a:lum bright="4000"/>
            <a:alphaModFix amt="99000"/>
          </a:blip>
          <a:stretch/>
        </p:blipFill>
        <p:spPr>
          <a:xfrm>
            <a:off x="6591600" y="777960"/>
            <a:ext cx="3039120" cy="4114080"/>
          </a:xfrm>
          <a:prstGeom prst="rect">
            <a:avLst/>
          </a:prstGeom>
          <a:ln w="0">
            <a:noFill/>
          </a:ln>
        </p:spPr>
      </p:pic>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txBox="1"/>
          <p:nvPr/>
        </p:nvSpPr>
        <p:spPr>
          <a:xfrm>
            <a:off x="7680960" y="2377440"/>
            <a:ext cx="1920240" cy="805320"/>
          </a:xfrm>
          <a:prstGeom prst="rect">
            <a:avLst/>
          </a:prstGeom>
          <a:noFill/>
          <a:ln w="0">
            <a:noFill/>
          </a:ln>
        </p:spPr>
        <p:txBody>
          <a:bodyPr lIns="90000" rIns="90000" tIns="45000" bIns="45000" anchor="t">
            <a:noAutofit/>
          </a:bodyPr>
          <a:p>
            <a:pPr>
              <a:lnSpc>
                <a:spcPct val="115000"/>
              </a:lnSpc>
            </a:pPr>
            <a:r>
              <a:rPr b="1" lang="en-US" sz="1800" spc="-1" strike="noStrike">
                <a:solidFill>
                  <a:srgbClr val="ffffff"/>
                </a:solidFill>
                <a:latin typeface="Noto Sans"/>
              </a:rPr>
              <a:t>Lorem Ipsum Dolor Sit</a:t>
            </a:r>
            <a:endParaRPr b="0" lang="en-US" sz="1800" spc="-1" strike="noStrike">
              <a:solidFill>
                <a:srgbClr val="000000"/>
              </a:solidFill>
              <a:latin typeface="Nimbus Sans"/>
            </a:endParaRPr>
          </a:p>
        </p:txBody>
      </p:sp>
      <p:sp>
        <p:nvSpPr>
          <p:cNvPr id="121" name=""/>
          <p:cNvSpPr txBox="1"/>
          <p:nvPr/>
        </p:nvSpPr>
        <p:spPr>
          <a:xfrm>
            <a:off x="7680960" y="3141000"/>
            <a:ext cx="2039040" cy="1971000"/>
          </a:xfrm>
          <a:prstGeom prst="rect">
            <a:avLst/>
          </a:prstGeom>
          <a:noFill/>
          <a:ln w="0">
            <a:noFill/>
          </a:ln>
        </p:spPr>
        <p:txBody>
          <a:bodyPr lIns="90000" rIns="90000" tIns="45000" bIns="45000" anchor="t">
            <a:noAutofit/>
          </a:bodyPr>
          <a:p>
            <a:pPr>
              <a:lnSpc>
                <a:spcPct val="115000"/>
              </a:lnSpc>
            </a:pPr>
            <a:r>
              <a:rPr b="0" lang="en-US" sz="1400" spc="-1" strike="noStrike">
                <a:solidFill>
                  <a:srgbClr val="8dd5e7"/>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graphicFrame>
        <p:nvGraphicFramePr>
          <p:cNvPr id="122" name=""/>
          <p:cNvGraphicFramePr/>
          <p:nvPr/>
        </p:nvGraphicFramePr>
        <p:xfrm>
          <a:off x="559800" y="1396080"/>
          <a:ext cx="6719400" cy="3879360"/>
        </p:xfrm>
        <a:graphic>
          <a:graphicData uri="http://schemas.openxmlformats.org/drawingml/2006/chart">
            <c:chart xmlns:c="http://schemas.openxmlformats.org/drawingml/2006/chart" xmlns:r="http://schemas.openxmlformats.org/officeDocument/2006/relationships" r:id="rId1"/>
          </a:graphicData>
        </a:graphic>
      </p:graphicFrame>
      <p:sp>
        <p:nvSpPr>
          <p:cNvPr id="123" name="PlaceHolder 1"/>
          <p:cNvSpPr>
            <a:spLocks noGrp="1"/>
          </p:cNvSpPr>
          <p:nvPr>
            <p:ph type="title"/>
          </p:nvPr>
        </p:nvSpPr>
        <p:spPr>
          <a:xfrm>
            <a:off x="0" y="314280"/>
            <a:ext cx="3312000" cy="672120"/>
          </a:xfrm>
          <a:prstGeom prst="rect">
            <a:avLst/>
          </a:prstGeom>
          <a:noFill/>
          <a:ln w="0">
            <a:noFill/>
          </a:ln>
        </p:spPr>
        <p:txBody>
          <a:bodyPr lIns="0" rIns="0" tIns="0" bIns="0" anchor="ctr" anchorCtr="1">
            <a:noAutofit/>
          </a:bodyPr>
          <a:p>
            <a:pPr indent="0">
              <a:buNone/>
            </a:pPr>
            <a:r>
              <a:rPr b="1" lang="en-US" sz="3200" spc="-1" strike="noStrike">
                <a:solidFill>
                  <a:srgbClr val="0f9bbc"/>
                </a:solidFill>
                <a:latin typeface="Noto Sans"/>
              </a:rPr>
              <a:t>Lorem Ipsum</a:t>
            </a:r>
            <a:endParaRPr b="0" lang="en-US" sz="3200" spc="-1" strike="noStrike">
              <a:solidFill>
                <a:srgbClr val="000000"/>
              </a:solidFill>
              <a:latin typeface="Noto Sans"/>
            </a:endParaRPr>
          </a:p>
        </p:txBody>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
          <p:cNvSpPr txBox="1"/>
          <p:nvPr/>
        </p:nvSpPr>
        <p:spPr>
          <a:xfrm>
            <a:off x="7680960" y="2377440"/>
            <a:ext cx="1920240" cy="805320"/>
          </a:xfrm>
          <a:prstGeom prst="rect">
            <a:avLst/>
          </a:prstGeom>
          <a:noFill/>
          <a:ln w="0">
            <a:noFill/>
          </a:ln>
        </p:spPr>
        <p:txBody>
          <a:bodyPr lIns="90000" rIns="90000" tIns="45000" bIns="45000" anchor="t">
            <a:noAutofit/>
          </a:bodyPr>
          <a:p>
            <a:pPr>
              <a:lnSpc>
                <a:spcPct val="115000"/>
              </a:lnSpc>
            </a:pPr>
            <a:r>
              <a:rPr b="1" lang="en-US" sz="1800" spc="-1" strike="noStrike">
                <a:solidFill>
                  <a:srgbClr val="4c4c4c"/>
                </a:solidFill>
                <a:latin typeface="Noto Sans"/>
              </a:rPr>
              <a:t>Lorem Ipsum Dolor Sit</a:t>
            </a:r>
            <a:endParaRPr b="0" lang="en-US" sz="1800" spc="-1" strike="noStrike">
              <a:solidFill>
                <a:srgbClr val="000000"/>
              </a:solidFill>
              <a:latin typeface="Nimbus Sans"/>
            </a:endParaRPr>
          </a:p>
        </p:txBody>
      </p:sp>
      <p:sp>
        <p:nvSpPr>
          <p:cNvPr id="125" name=""/>
          <p:cNvSpPr txBox="1"/>
          <p:nvPr/>
        </p:nvSpPr>
        <p:spPr>
          <a:xfrm>
            <a:off x="7680960" y="3104640"/>
            <a:ext cx="2219040" cy="1971360"/>
          </a:xfrm>
          <a:prstGeom prst="rect">
            <a:avLst/>
          </a:prstGeom>
          <a:noFill/>
          <a:ln w="0">
            <a:noFill/>
          </a:ln>
        </p:spPr>
        <p:txBody>
          <a:bodyPr lIns="90000" rIns="90000" tIns="45000" bIns="45000" anchor="t">
            <a:noAutofit/>
          </a:bodyPr>
          <a:p>
            <a:pPr>
              <a:lnSpc>
                <a:spcPct val="115000"/>
              </a:lnSpc>
            </a:pPr>
            <a:r>
              <a:rPr b="0" lang="en-US" sz="1400" spc="-1" strike="noStrike">
                <a:solidFill>
                  <a:srgbClr val="000000">
                    <a:alpha val="30000"/>
                  </a:srgbClr>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graphicFrame>
        <p:nvGraphicFramePr>
          <p:cNvPr id="126" name=""/>
          <p:cNvGraphicFramePr/>
          <p:nvPr/>
        </p:nvGraphicFramePr>
        <p:xfrm>
          <a:off x="548640" y="1368720"/>
          <a:ext cx="6897600" cy="3879720"/>
        </p:xfrm>
        <a:graphic>
          <a:graphicData uri="http://schemas.openxmlformats.org/drawingml/2006/chart">
            <c:chart xmlns:c="http://schemas.openxmlformats.org/drawingml/2006/chart" xmlns:r="http://schemas.openxmlformats.org/officeDocument/2006/relationships" r:id="rId1"/>
          </a:graphicData>
        </a:graphic>
      </p:graphicFrame>
      <p:sp>
        <p:nvSpPr>
          <p:cNvPr id="127" name="PlaceHolder 1"/>
          <p:cNvSpPr>
            <a:spLocks noGrp="1"/>
          </p:cNvSpPr>
          <p:nvPr>
            <p:ph type="title"/>
          </p:nvPr>
        </p:nvSpPr>
        <p:spPr>
          <a:xfrm>
            <a:off x="108000" y="382320"/>
            <a:ext cx="3060000" cy="553680"/>
          </a:xfrm>
          <a:prstGeom prst="rect">
            <a:avLst/>
          </a:prstGeom>
          <a:noFill/>
          <a:ln w="0">
            <a:noFill/>
          </a:ln>
        </p:spPr>
        <p:txBody>
          <a:bodyPr lIns="0" rIns="0" tIns="0" bIns="0" anchor="ctr" anchorCtr="1">
            <a:noAutofit/>
          </a:bodyPr>
          <a:p>
            <a:pPr indent="0">
              <a:buNone/>
            </a:pPr>
            <a:r>
              <a:rPr b="1" lang="en-US" sz="3200" spc="-1" strike="noStrike">
                <a:solidFill>
                  <a:srgbClr val="ffffff"/>
                </a:solidFill>
                <a:latin typeface="Noto Sans"/>
              </a:rPr>
              <a:t>Lorem Ipsum</a:t>
            </a:r>
            <a:endParaRPr b="0" lang="en-US" sz="3200" spc="-1" strike="noStrike">
              <a:solidFill>
                <a:srgbClr val="000000"/>
              </a:solidFill>
              <a:latin typeface="Noto Sans"/>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8" name=""/>
          <p:cNvGrpSpPr/>
          <p:nvPr/>
        </p:nvGrpSpPr>
        <p:grpSpPr>
          <a:xfrm>
            <a:off x="540000" y="540000"/>
            <a:ext cx="8703360" cy="4467960"/>
            <a:chOff x="540000" y="540000"/>
            <a:chExt cx="8703360" cy="4467960"/>
          </a:xfrm>
        </p:grpSpPr>
        <p:grpSp>
          <p:nvGrpSpPr>
            <p:cNvPr id="129" name=""/>
            <p:cNvGrpSpPr/>
            <p:nvPr/>
          </p:nvGrpSpPr>
          <p:grpSpPr>
            <a:xfrm>
              <a:off x="540000" y="540000"/>
              <a:ext cx="8703360" cy="4467960"/>
              <a:chOff x="540000" y="540000"/>
              <a:chExt cx="8703360" cy="4467960"/>
            </a:xfrm>
          </p:grpSpPr>
          <p:sp>
            <p:nvSpPr>
              <p:cNvPr id="130" name=""/>
              <p:cNvSpPr/>
              <p:nvPr/>
            </p:nvSpPr>
            <p:spPr>
              <a:xfrm>
                <a:off x="540000" y="3119760"/>
                <a:ext cx="2290320" cy="100764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Lorem</a:t>
                </a:r>
                <a:endParaRPr b="0" lang="en-US" sz="1800" spc="-1" strike="noStrike" cap="all">
                  <a:solidFill>
                    <a:srgbClr val="0d84a1"/>
                  </a:solidFill>
                  <a:latin typeface="Noto Sans"/>
                </a:endParaRPr>
              </a:p>
            </p:txBody>
          </p:sp>
          <p:sp>
            <p:nvSpPr>
              <p:cNvPr id="131" name=""/>
              <p:cNvSpPr/>
              <p:nvPr/>
            </p:nvSpPr>
            <p:spPr>
              <a:xfrm>
                <a:off x="3746160" y="2269800"/>
                <a:ext cx="2291040" cy="100800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Ipsum</a:t>
                </a:r>
                <a:endParaRPr b="0" lang="en-US" sz="1800" spc="-1" strike="noStrike" cap="all">
                  <a:solidFill>
                    <a:srgbClr val="0d84a1"/>
                  </a:solidFill>
                  <a:latin typeface="Noto Sans"/>
                </a:endParaRPr>
              </a:p>
            </p:txBody>
          </p:sp>
          <p:sp>
            <p:nvSpPr>
              <p:cNvPr id="132" name=""/>
              <p:cNvSpPr/>
              <p:nvPr/>
            </p:nvSpPr>
            <p:spPr>
              <a:xfrm>
                <a:off x="3746160" y="3999960"/>
                <a:ext cx="2291040" cy="100800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Dolor</a:t>
                </a:r>
                <a:endParaRPr b="0" lang="en-US" sz="1800" spc="-1" strike="noStrike" cap="all">
                  <a:solidFill>
                    <a:srgbClr val="0d84a1"/>
                  </a:solidFill>
                  <a:latin typeface="Noto Sans"/>
                </a:endParaRPr>
              </a:p>
            </p:txBody>
          </p:sp>
          <p:cxnSp>
            <p:nvCxnSpPr>
              <p:cNvPr id="133" name=""/>
              <p:cNvCxnSpPr>
                <a:stCxn id="130" idx="3"/>
                <a:endCxn id="131" idx="1"/>
              </p:cNvCxnSpPr>
              <p:nvPr/>
            </p:nvCxnSpPr>
            <p:spPr>
              <a:xfrm flipV="1">
                <a:off x="2830320" y="2773800"/>
                <a:ext cx="916200" cy="849960"/>
              </a:xfrm>
              <a:prstGeom prst="bentConnector3">
                <a:avLst>
                  <a:gd name="adj1" fmla="val 21737"/>
                </a:avLst>
              </a:prstGeom>
              <a:ln w="38160">
                <a:solidFill>
                  <a:srgbClr val="0d84a1"/>
                </a:solidFill>
                <a:round/>
              </a:ln>
            </p:spPr>
          </p:cxnSp>
          <p:cxnSp>
            <p:nvCxnSpPr>
              <p:cNvPr id="134" name=""/>
              <p:cNvCxnSpPr>
                <a:stCxn id="130" idx="3"/>
                <a:endCxn id="132" idx="1"/>
              </p:cNvCxnSpPr>
              <p:nvPr/>
            </p:nvCxnSpPr>
            <p:spPr>
              <a:xfrm>
                <a:off x="2830320" y="3623400"/>
                <a:ext cx="916200" cy="880920"/>
              </a:xfrm>
              <a:prstGeom prst="bentConnector3">
                <a:avLst>
                  <a:gd name="adj1" fmla="val 21737"/>
                </a:avLst>
              </a:prstGeom>
              <a:ln w="38160">
                <a:solidFill>
                  <a:srgbClr val="0d84a1"/>
                </a:solidFill>
                <a:round/>
              </a:ln>
            </p:spPr>
          </p:cxnSp>
          <p:sp>
            <p:nvSpPr>
              <p:cNvPr id="135" name=""/>
              <p:cNvSpPr/>
              <p:nvPr/>
            </p:nvSpPr>
            <p:spPr>
              <a:xfrm>
                <a:off x="6953040" y="2269800"/>
                <a:ext cx="2290320" cy="100800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Consectetur</a:t>
                </a:r>
                <a:endParaRPr b="0" lang="en-US" sz="1800" spc="-1" strike="noStrike" cap="all">
                  <a:solidFill>
                    <a:srgbClr val="0d84a1"/>
                  </a:solidFill>
                  <a:latin typeface="Noto Sans"/>
                </a:endParaRPr>
              </a:p>
            </p:txBody>
          </p:sp>
          <p:sp>
            <p:nvSpPr>
              <p:cNvPr id="136" name=""/>
              <p:cNvSpPr/>
              <p:nvPr/>
            </p:nvSpPr>
            <p:spPr>
              <a:xfrm>
                <a:off x="6953040" y="3999960"/>
                <a:ext cx="2290320" cy="100800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Adipiscing</a:t>
                </a:r>
                <a:endParaRPr b="0" lang="en-US" sz="1800" spc="-1" strike="noStrike" cap="all">
                  <a:solidFill>
                    <a:srgbClr val="0d84a1"/>
                  </a:solidFill>
                  <a:latin typeface="Noto Sans"/>
                </a:endParaRPr>
              </a:p>
            </p:txBody>
          </p:sp>
          <p:sp>
            <p:nvSpPr>
              <p:cNvPr id="137" name=""/>
              <p:cNvSpPr/>
              <p:nvPr/>
            </p:nvSpPr>
            <p:spPr>
              <a:xfrm>
                <a:off x="6953040" y="540000"/>
                <a:ext cx="2290320" cy="100800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Sit Amet</a:t>
                </a:r>
                <a:endParaRPr b="0" lang="en-US" sz="1800" spc="-1" strike="noStrike" cap="all">
                  <a:solidFill>
                    <a:srgbClr val="0d84a1"/>
                  </a:solidFill>
                  <a:latin typeface="Noto Sans"/>
                </a:endParaRPr>
              </a:p>
            </p:txBody>
          </p:sp>
          <p:cxnSp>
            <p:nvCxnSpPr>
              <p:cNvPr id="138" name=""/>
              <p:cNvCxnSpPr>
                <a:stCxn id="132" idx="3"/>
                <a:endCxn id="136" idx="1"/>
              </p:cNvCxnSpPr>
              <p:nvPr/>
            </p:nvCxnSpPr>
            <p:spPr>
              <a:xfrm>
                <a:off x="6037200" y="4503960"/>
                <a:ext cx="916200" cy="360"/>
              </a:xfrm>
              <a:prstGeom prst="bentConnector3">
                <a:avLst>
                  <a:gd name="adj1" fmla="val 21737"/>
                </a:avLst>
              </a:prstGeom>
              <a:ln w="38160">
                <a:solidFill>
                  <a:srgbClr val="0d84a1"/>
                </a:solidFill>
                <a:round/>
              </a:ln>
            </p:spPr>
          </p:cxnSp>
          <p:cxnSp>
            <p:nvCxnSpPr>
              <p:cNvPr id="139" name=""/>
              <p:cNvCxnSpPr>
                <a:stCxn id="131" idx="3"/>
                <a:endCxn id="137" idx="1"/>
              </p:cNvCxnSpPr>
              <p:nvPr/>
            </p:nvCxnSpPr>
            <p:spPr>
              <a:xfrm flipV="1">
                <a:off x="6037200" y="1044000"/>
                <a:ext cx="916200" cy="1730160"/>
              </a:xfrm>
              <a:prstGeom prst="bentConnector3">
                <a:avLst>
                  <a:gd name="adj1" fmla="val 21737"/>
                </a:avLst>
              </a:prstGeom>
              <a:ln w="38160">
                <a:solidFill>
                  <a:srgbClr val="0d84a1"/>
                </a:solidFill>
                <a:round/>
              </a:ln>
            </p:spPr>
          </p:cxnSp>
          <p:cxnSp>
            <p:nvCxnSpPr>
              <p:cNvPr id="140" name=""/>
              <p:cNvCxnSpPr>
                <a:stCxn id="131" idx="3"/>
                <a:endCxn id="135" idx="1"/>
              </p:cNvCxnSpPr>
              <p:nvPr/>
            </p:nvCxnSpPr>
            <p:spPr>
              <a:xfrm>
                <a:off x="6037200" y="2773800"/>
                <a:ext cx="916200" cy="360"/>
              </a:xfrm>
              <a:prstGeom prst="bentConnector3">
                <a:avLst>
                  <a:gd name="adj1" fmla="val 21737"/>
                </a:avLst>
              </a:prstGeom>
              <a:ln w="38160">
                <a:solidFill>
                  <a:srgbClr val="0d84a1"/>
                </a:solidFill>
                <a:round/>
              </a:ln>
            </p:spPr>
          </p:cxnSp>
        </p:grpSp>
      </p:grpSp>
      <p:sp>
        <p:nvSpPr>
          <p:cNvPr id="141" name="PlaceHolder 1"/>
          <p:cNvSpPr>
            <a:spLocks noGrp="1"/>
          </p:cNvSpPr>
          <p:nvPr>
            <p:ph type="title"/>
          </p:nvPr>
        </p:nvSpPr>
        <p:spPr>
          <a:xfrm>
            <a:off x="575640" y="153000"/>
            <a:ext cx="4891320" cy="2390760"/>
          </a:xfrm>
          <a:prstGeom prst="rect">
            <a:avLst/>
          </a:prstGeom>
          <a:noFill/>
          <a:ln w="0">
            <a:noFill/>
          </a:ln>
        </p:spPr>
        <p:txBody>
          <a:bodyPr lIns="0" rIns="0" tIns="0" bIns="0" anchor="ctr">
            <a:noAutofit/>
          </a:bodyPr>
          <a:p>
            <a:pPr indent="0">
              <a:lnSpc>
                <a:spcPct val="115000"/>
              </a:lnSpc>
              <a:buNone/>
            </a:pPr>
            <a:r>
              <a:rPr b="1" lang="en-US" sz="6000" spc="-1" strike="noStrike">
                <a:solidFill>
                  <a:srgbClr val="ffffff"/>
                </a:solidFill>
                <a:highlight>
                  <a:srgbClr val="0d84a1"/>
                </a:highlight>
                <a:latin typeface="Noto Sans"/>
              </a:rPr>
              <a:t>Lorem </a:t>
            </a:r>
            <a:br>
              <a:rPr sz="6000"/>
            </a:br>
            <a:r>
              <a:rPr b="1" lang="en-US" sz="6000" spc="-1" strike="noStrike">
                <a:solidFill>
                  <a:srgbClr val="ffffff"/>
                </a:solidFill>
                <a:highlight>
                  <a:srgbClr val="0d84a1"/>
                </a:highlight>
                <a:latin typeface="Noto Sans"/>
              </a:rPr>
              <a:t>Ipsum</a:t>
            </a:r>
            <a:endParaRPr b="0" lang="en-US" sz="6000" spc="-1" strike="noStrike">
              <a:solidFill>
                <a:srgbClr val="000000"/>
              </a:solidFill>
              <a:latin typeface="Noto Sans"/>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42" name=""/>
          <p:cNvGraphicFramePr/>
          <p:nvPr/>
        </p:nvGraphicFramePr>
        <p:xfrm>
          <a:off x="503280" y="1709280"/>
          <a:ext cx="9143640" cy="3017160"/>
        </p:xfrm>
        <a:graphic>
          <a:graphicData uri="http://schemas.openxmlformats.org/drawingml/2006/table">
            <a:tbl>
              <a:tblPr/>
              <a:tblGrid>
                <a:gridCol w="4102200"/>
                <a:gridCol w="1791720"/>
                <a:gridCol w="1743840"/>
                <a:gridCol w="1506240"/>
              </a:tblGrid>
              <a:tr h="502560">
                <a:tc>
                  <a:txBody>
                    <a:bodyPr lIns="90000" rIns="90000" tIns="46800" bIns="46800" anchor="ctr">
                      <a:noAutofit/>
                    </a:bodyPr>
                    <a:p>
                      <a:pPr>
                        <a:lnSpc>
                          <a:spcPct val="115000"/>
                        </a:lnSpc>
                      </a:pPr>
                      <a:r>
                        <a:rPr b="0" lang="en-US" sz="1800" spc="-1" strike="noStrike">
                          <a:solidFill>
                            <a:srgbClr val="666666"/>
                          </a:solidFill>
                          <a:latin typeface="Noto Sans"/>
                        </a:rPr>
                        <a:t>Lorem Ipsum Dolor 1</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1,000</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1,489</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0d84a1"/>
                          </a:solidFill>
                          <a:latin typeface="Noto Sans"/>
                        </a:rPr>
                        <a:t>M 2,388</a:t>
                      </a:r>
                      <a:endParaRPr b="0" lang="en-US" sz="1800" spc="-1" strike="noStrike">
                        <a:solidFill>
                          <a:srgbClr val="0d84a1"/>
                        </a:solidFill>
                        <a:latin typeface="Lato"/>
                      </a:endParaRPr>
                    </a:p>
                  </a:txBody>
                  <a:tcPr anchor="ctr" marL="90000" marR="90000">
                    <a:lnL>
                      <a:noFill/>
                    </a:lnL>
                    <a:lnR>
                      <a:noFill/>
                    </a:lnR>
                    <a:lnT>
                      <a:noFill/>
                    </a:lnT>
                    <a:lnB w="720">
                      <a:solidFill>
                        <a:srgbClr val="333333"/>
                      </a:solidFill>
                      <a:prstDash val="solid"/>
                    </a:lnB>
                    <a:solidFill>
                      <a:srgbClr val="ffffff"/>
                    </a:solidFill>
                  </a:tcPr>
                </a:tc>
              </a:tr>
              <a:tr h="502560">
                <a:tc>
                  <a:txBody>
                    <a:bodyPr lIns="90000" rIns="90000" tIns="46800" bIns="46800" anchor="ctr">
                      <a:noAutofit/>
                    </a:bodyPr>
                    <a:p>
                      <a:pPr>
                        <a:lnSpc>
                          <a:spcPct val="115000"/>
                        </a:lnSpc>
                      </a:pPr>
                      <a:r>
                        <a:rPr b="0" lang="en-US" sz="1800" spc="-1" strike="noStrike">
                          <a:solidFill>
                            <a:srgbClr val="666666"/>
                          </a:solidFill>
                          <a:latin typeface="Noto Sans"/>
                        </a:rPr>
                        <a:t>Lorem Ipsum Dolor 2</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noFill/>
                  </a:tcPr>
                </a:tc>
                <a:tc>
                  <a:txBody>
                    <a:bodyPr lIns="90000" rIns="90000" tIns="46800" bIns="46800" anchor="ctr">
                      <a:noAutofit/>
                    </a:bodyPr>
                    <a:p>
                      <a:pPr algn="r">
                        <a:lnSpc>
                          <a:spcPct val="115000"/>
                        </a:lnSpc>
                      </a:pPr>
                      <a:r>
                        <a:rPr b="0" lang="en-US" sz="1800" spc="-1" strike="noStrike">
                          <a:solidFill>
                            <a:srgbClr val="666666"/>
                          </a:solidFill>
                          <a:latin typeface="Noto Sans"/>
                        </a:rPr>
                        <a:t>M 2,135</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3,432</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0d84a1"/>
                          </a:solidFill>
                          <a:latin typeface="Noto Sans"/>
                        </a:rPr>
                        <a:t>M 1,235</a:t>
                      </a:r>
                      <a:endParaRPr b="0" lang="en-US" sz="1800" spc="-1" strike="noStrike">
                        <a:solidFill>
                          <a:srgbClr val="0d84a1"/>
                        </a:solidFill>
                        <a:latin typeface="Lato"/>
                      </a:endParaRPr>
                    </a:p>
                  </a:txBody>
                  <a:tcPr anchor="ctr" marL="90000" marR="90000">
                    <a:lnL>
                      <a:noFill/>
                    </a:lnL>
                    <a:lnR>
                      <a:noFill/>
                    </a:lnR>
                    <a:lnT>
                      <a:noFill/>
                    </a:lnT>
                    <a:lnB w="720">
                      <a:solidFill>
                        <a:srgbClr val="333333"/>
                      </a:solidFill>
                      <a:prstDash val="solid"/>
                    </a:lnB>
                    <a:solidFill>
                      <a:srgbClr val="ffffff"/>
                    </a:solidFill>
                  </a:tcPr>
                </a:tc>
              </a:tr>
              <a:tr h="502560">
                <a:tc>
                  <a:txBody>
                    <a:bodyPr lIns="90000" rIns="90000" tIns="46800" bIns="46800" anchor="ctr">
                      <a:noAutofit/>
                    </a:bodyPr>
                    <a:p>
                      <a:pPr>
                        <a:lnSpc>
                          <a:spcPct val="115000"/>
                        </a:lnSpc>
                      </a:pPr>
                      <a:r>
                        <a:rPr b="0" lang="en-US" sz="1800" spc="-1" strike="noStrike">
                          <a:solidFill>
                            <a:srgbClr val="666666"/>
                          </a:solidFill>
                          <a:latin typeface="Noto Sans"/>
                        </a:rPr>
                        <a:t>Lorem Ipsum Dolor 3</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2,937</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235</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0d84a1"/>
                          </a:solidFill>
                          <a:latin typeface="Noto Sans"/>
                        </a:rPr>
                        <a:t>M 987</a:t>
                      </a:r>
                      <a:endParaRPr b="0" lang="en-US" sz="1800" spc="-1" strike="noStrike">
                        <a:solidFill>
                          <a:srgbClr val="0d84a1"/>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r>
              <a:tr h="502560">
                <a:tc>
                  <a:txBody>
                    <a:bodyPr lIns="90000" rIns="90000" tIns="46800" bIns="46800" anchor="ctr">
                      <a:noAutofit/>
                    </a:bodyPr>
                    <a:p>
                      <a:pPr>
                        <a:lnSpc>
                          <a:spcPct val="115000"/>
                        </a:lnSpc>
                      </a:pPr>
                      <a:r>
                        <a:rPr b="0" lang="en-US" sz="1800" spc="-1" strike="noStrike">
                          <a:solidFill>
                            <a:srgbClr val="666666"/>
                          </a:solidFill>
                          <a:latin typeface="Noto Sans"/>
                        </a:rPr>
                        <a:t>Lorem Ipsum Dolor 4</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716</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1,975</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0d84a1"/>
                          </a:solidFill>
                          <a:latin typeface="Noto Sans"/>
                        </a:rPr>
                        <a:t>M 935</a:t>
                      </a:r>
                      <a:endParaRPr b="0" lang="en-US" sz="1800" spc="-1" strike="noStrike">
                        <a:solidFill>
                          <a:srgbClr val="0d84a1"/>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r>
              <a:tr h="502560">
                <a:tc>
                  <a:txBody>
                    <a:bodyPr lIns="90000" rIns="90000" tIns="46800" bIns="46800" anchor="ctr">
                      <a:noAutofit/>
                    </a:bodyPr>
                    <a:p>
                      <a:pPr>
                        <a:lnSpc>
                          <a:spcPct val="115000"/>
                        </a:lnSpc>
                      </a:pPr>
                      <a:r>
                        <a:rPr b="0" lang="en-US" sz="1800" spc="-1" strike="noStrike">
                          <a:solidFill>
                            <a:srgbClr val="666666"/>
                          </a:solidFill>
                          <a:latin typeface="Noto Sans"/>
                        </a:rPr>
                        <a:t>Lorem Ipsum Dolor 5</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934</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827</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0" lang="en-US" sz="1800" spc="-1" strike="noStrike">
                          <a:solidFill>
                            <a:srgbClr val="0d84a1"/>
                          </a:solidFill>
                          <a:latin typeface="Noto Sans"/>
                        </a:rPr>
                        <a:t>M 1,564</a:t>
                      </a:r>
                      <a:endParaRPr b="0" lang="en-US" sz="1800" spc="-1" strike="noStrike">
                        <a:solidFill>
                          <a:srgbClr val="0d84a1"/>
                        </a:solidFill>
                        <a:latin typeface="Lato"/>
                      </a:endParaRPr>
                    </a:p>
                  </a:txBody>
                  <a:tcPr anchor="ctr" marL="90000" marR="90000">
                    <a:lnL>
                      <a:noFill/>
                    </a:lnL>
                    <a:lnR>
                      <a:noFill/>
                    </a:lnR>
                    <a:lnT w="720">
                      <a:solidFill>
                        <a:srgbClr val="333333"/>
                      </a:solidFill>
                      <a:prstDash val="solid"/>
                    </a:lnT>
                    <a:lnB>
                      <a:noFill/>
                    </a:lnB>
                    <a:solidFill>
                      <a:srgbClr val="ffffff"/>
                    </a:solidFill>
                  </a:tcPr>
                </a:tc>
              </a:tr>
              <a:tr h="504720">
                <a:tc>
                  <a:txBody>
                    <a:bodyPr lIns="90000" rIns="90000" tIns="46800" bIns="46800" anchor="ctr">
                      <a:noAutofit/>
                    </a:bodyPr>
                    <a:p>
                      <a:pPr>
                        <a:lnSpc>
                          <a:spcPct val="115000"/>
                        </a:lnSpc>
                      </a:pPr>
                      <a:r>
                        <a:rPr b="1" lang="en-US" sz="1800" spc="-1" strike="noStrike">
                          <a:solidFill>
                            <a:srgbClr val="0d84a1"/>
                          </a:solidFill>
                          <a:latin typeface="Noto Sans"/>
                        </a:rPr>
                        <a:t>Sit</a:t>
                      </a:r>
                      <a:endParaRPr b="1" lang="en-US" sz="1800" spc="-1" strike="noStrike">
                        <a:solidFill>
                          <a:srgbClr val="0d84a1"/>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1" lang="en-US" sz="1800" spc="-1" strike="noStrike">
                          <a:solidFill>
                            <a:srgbClr val="0d84a1"/>
                          </a:solidFill>
                          <a:latin typeface="Noto Sans"/>
                        </a:rPr>
                        <a:t>M 7,722</a:t>
                      </a:r>
                      <a:endParaRPr b="1" lang="en-US" sz="1800" spc="-1" strike="noStrike">
                        <a:solidFill>
                          <a:srgbClr val="0d84a1"/>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1" lang="en-US" sz="1800" spc="-1" strike="noStrike">
                          <a:solidFill>
                            <a:srgbClr val="0d84a1"/>
                          </a:solidFill>
                          <a:latin typeface="Noto Sans"/>
                        </a:rPr>
                        <a:t>M 7,958</a:t>
                      </a:r>
                      <a:endParaRPr b="1" lang="en-US" sz="1800" spc="-1" strike="noStrike">
                        <a:solidFill>
                          <a:srgbClr val="0d84a1"/>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1" lang="en-US" sz="1800" spc="-1" strike="noStrike">
                          <a:solidFill>
                            <a:srgbClr val="0d84a1"/>
                          </a:solidFill>
                          <a:latin typeface="Noto Sans"/>
                        </a:rPr>
                        <a:t>M 7,109</a:t>
                      </a:r>
                      <a:endParaRPr b="1" lang="en-US" sz="1800" spc="-1" strike="noStrike">
                        <a:solidFill>
                          <a:srgbClr val="0d84a1"/>
                        </a:solidFill>
                        <a:latin typeface="Lato"/>
                      </a:endParaRPr>
                    </a:p>
                  </a:txBody>
                  <a:tcPr anchor="ctr" marL="90000" marR="90000">
                    <a:lnL>
                      <a:noFill/>
                    </a:lnL>
                    <a:lnR>
                      <a:noFill/>
                    </a:lnR>
                    <a:lnT w="720">
                      <a:solidFill>
                        <a:srgbClr val="333333"/>
                      </a:solidFill>
                      <a:prstDash val="solid"/>
                    </a:lnT>
                    <a:lnB>
                      <a:noFill/>
                    </a:lnB>
                    <a:solidFill>
                      <a:srgbClr val="ffffff"/>
                    </a:solidFill>
                  </a:tcPr>
                </a:tc>
              </a:tr>
            </a:tbl>
          </a:graphicData>
        </a:graphic>
      </p:graphicFrame>
      <p:sp>
        <p:nvSpPr>
          <p:cNvPr id="143"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1" lang="en-US" sz="5400" spc="-1" strike="noStrike">
                <a:solidFill>
                  <a:srgbClr val="ffffff"/>
                </a:solidFill>
                <a:highlight>
                  <a:srgbClr val="0d84a1"/>
                </a:highlight>
                <a:latin typeface="Noto Sans"/>
              </a:rPr>
              <a:t>Lorem Ipsum</a:t>
            </a:r>
            <a:endParaRPr b="0" lang="en-US" sz="5400" spc="-1" strike="noStrike">
              <a:solidFill>
                <a:srgbClr val="000000"/>
              </a:solidFill>
              <a:latin typeface="Noto Sans"/>
            </a:endParaRPr>
          </a:p>
        </p:txBody>
      </p:sp>
    </p:spTree>
  </p:cSld>
  <p:transition>
    <p:fade/>
  </p:transition>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LibreOffice/7.6.7.2$Linux_X86_64 LibreOffice_project/60$Build-2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2024-11-24T11:26:04Z</dcterms:created>
  <dc:creator/>
  <dc:description/>
  <dc:language>he-IL</dc:language>
  <cp:lastModifiedBy/>
  <dcterms:modified xsi:type="dcterms:W3CDTF">2024-11-24T11:28:07Z</dcterms:modified>
  <cp:revision>2</cp:revision>
  <dc:subject/>
  <dc:title>Freshes</dc:title>
</cp:coreProperties>
</file>