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EEE80-5864-9E4D-8142-013C3824D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9B49CB-D69F-814B-A4AE-0F6A5EB0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9E6D4-B0FA-7044-B57C-2F304C18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DB3CA-31BA-7645-A5D8-F813CA8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778CB-8043-E643-91F9-6015C047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6E8FE-9C05-5940-BD3B-DD6CC374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9D5268-1A36-FB4C-B314-EEC8EC9A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21098-09EE-4E48-8504-DB3E7859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ACA783-50DB-B44F-8F6D-7CC34D59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7986D-DA6A-4940-8162-0D6A42CB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599FF5-DB39-1442-BCDC-BDFDAF3DC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0495D2-641B-394F-BD8A-AA2EFF5A3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BFC09-9D77-6541-8DE7-F437D51E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2D406-6573-6442-99C2-B5E72E84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66B1F-70D2-6749-994A-064F95F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8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9F03-2BE3-D54F-A834-26035FCF24C2}" type="datetime1">
              <a:t>21.01.19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3288-3619-4CE9-961F-31DDD8FF415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476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3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F2063-8F5C-8542-AECD-1776F6D0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FF205-9FA6-4140-9A56-31203F65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927AC-217D-ED47-9AF7-DDF09244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F71F2-E295-614D-AAC5-FE212792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4A9AC-9276-1C40-9A69-59158CA2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5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B08F4-AF0A-1342-9219-A87218AD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35E792-694D-344F-A4BF-DEA7779C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4B9CC-2CAF-BD44-8B28-4A7EA603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F2CC3-823B-D24E-A582-D73475DE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881AC-8703-6E48-89DE-3E58E409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D1951-9101-574B-BC92-BFFB5274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D218AC-473A-2F44-A3EA-34694B2C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F0D2DC-DAB1-CF4E-8E1B-F527B5B6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BF0FD7-FABE-BA44-8A45-F7168A96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581CDE-E331-8E48-B153-7DC859E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444BB8-959A-5E43-A439-1B032ED1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DBA2D-ABA4-2542-B976-72CBD863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5FAEF-DBB3-6E42-A356-FE0EF8AA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777D81-BA60-F740-ACCE-2B50CD18D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9CC380-75FC-B940-9F4A-C502D9401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5D69F7-42C8-7840-A693-89B6BFD93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1134E8-D9E7-2440-8A90-CBD3299A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A8981-C9A8-9545-895E-639B995A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F2966-E5F6-614A-BE9F-B791342B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8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4483-C716-834B-9F30-4EA947CE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58DA65-BB56-9F4A-B010-EAE386AC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6A2B0-406C-4442-BCC8-CA36023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38457E-6A6F-A04A-907D-661DCB13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0ECEAF-4186-694E-B46C-2258035E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BB8633-4B73-9047-A305-E86B729C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CE1F7-9367-E34B-8040-48954E95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5D3B-91EC-1B42-9184-8011B694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FBF70-A1F4-D746-B21F-7F52170A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056F0-9621-C240-9611-97F1026D8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95C848-9471-FE4D-B4A9-E3440BD2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83426F-B8B0-A44F-B241-F0C99F95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BB9C4-B9F7-894B-8B9E-0E910806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4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681D6-C7C7-D34B-A9D7-1107B43A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3D696B-E02C-614E-A6C7-8507CB233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3E429-01D3-3944-BD4C-2E6CF4BB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9366E-E10B-814E-B5AB-B2DC354E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5D0D4-7FDA-6E4D-89D3-ED717A2C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1BB3F6-8FB8-0945-BD38-8543922D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766423-43D7-CB4B-8A3A-CB91B78E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34A43-474C-6142-BF20-49831CBA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90E7A-DD20-2C47-A9F1-352E9C02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07A1-E1DF-FE4F-A116-00F7D8031DD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8E280-50D4-FE40-AF0B-EE3F89374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C472B-4B41-344C-93BB-A076C478B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29D4-5BD9-5143-98DA-6F0AFCA80A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673405" y="1391444"/>
            <a:ext cx="6293649" cy="346460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2687" y="2147867"/>
            <a:ext cx="308146" cy="308146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1568" y="5241911"/>
            <a:ext cx="308146" cy="308146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89585" y="2421668"/>
            <a:ext cx="308146" cy="308146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2687" y="3299493"/>
            <a:ext cx="308146" cy="3081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31568" y="3999884"/>
            <a:ext cx="308146" cy="3081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89585" y="1702600"/>
            <a:ext cx="308146" cy="3081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4"/>
            <a:endCxn id="8" idx="0"/>
          </p:cNvCxnSpPr>
          <p:nvPr/>
        </p:nvCxnSpPr>
        <p:spPr>
          <a:xfrm>
            <a:off x="2885641" y="4308031"/>
            <a:ext cx="0" cy="9338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4186760" y="2456013"/>
            <a:ext cx="0" cy="843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9" idx="0"/>
          </p:cNvCxnSpPr>
          <p:nvPr/>
        </p:nvCxnSpPr>
        <p:spPr>
          <a:xfrm>
            <a:off x="7143658" y="2010746"/>
            <a:ext cx="0" cy="410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23083" y="117815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</a:t>
            </a:r>
            <a:r>
              <a:rPr lang="en-US" sz="2400" dirty="0">
                <a:latin typeface="Symbol" pitchFamily="2" charset="2"/>
              </a:rPr>
              <a:t>a</a:t>
            </a:r>
            <a:r>
              <a:rPr lang="en-US" sz="2400" dirty="0"/>
              <a:t> + β 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3083" y="1066082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3760" y="1965570"/>
            <a:ext cx="150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ε</a:t>
            </a:r>
            <a:r>
              <a:rPr lang="en-US" sz="2400" baseline="-25000" dirty="0"/>
              <a:t>3</a:t>
            </a:r>
            <a:r>
              <a:rPr lang="en-US" sz="2400" dirty="0"/>
              <a:t> = y</a:t>
            </a:r>
            <a:r>
              <a:rPr lang="en-US" sz="2400" baseline="-25000" dirty="0"/>
              <a:t>3</a:t>
            </a:r>
            <a:r>
              <a:rPr lang="en-US" sz="2400" dirty="0"/>
              <a:t> – y</a:t>
            </a:r>
            <a:r>
              <a:rPr lang="en-US" sz="2400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92590" y="2752992"/>
            <a:ext cx="42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/>
              <a:t>3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80256" y="1115750"/>
            <a:ext cx="433965" cy="598378"/>
            <a:chOff x="5194791" y="1115750"/>
            <a:chExt cx="433965" cy="598378"/>
          </a:xfrm>
        </p:grpSpPr>
        <p:sp>
          <p:nvSpPr>
            <p:cNvPr id="24" name="TextBox 23"/>
            <p:cNvSpPr txBox="1"/>
            <p:nvPr/>
          </p:nvSpPr>
          <p:spPr>
            <a:xfrm>
              <a:off x="5200784" y="1252463"/>
              <a:ext cx="427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94791" y="1115750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^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408926" y="1853497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9202" y="2575559"/>
            <a:ext cx="150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ε</a:t>
            </a:r>
            <a:r>
              <a:rPr lang="en-US" sz="2400" baseline="-25000" dirty="0"/>
              <a:t>2</a:t>
            </a:r>
            <a:r>
              <a:rPr lang="en-US" sz="2400" dirty="0"/>
              <a:t> = y</a:t>
            </a:r>
            <a:r>
              <a:rPr lang="en-US" sz="2400" baseline="-25000" dirty="0"/>
              <a:t>2</a:t>
            </a:r>
            <a:r>
              <a:rPr lang="en-US" sz="2400" dirty="0"/>
              <a:t> – y</a:t>
            </a:r>
            <a:r>
              <a:rPr lang="en-US" sz="24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08326" y="1661105"/>
            <a:ext cx="42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/>
              <a:t>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056952" y="3621463"/>
            <a:ext cx="433965" cy="598378"/>
            <a:chOff x="5194791" y="1115750"/>
            <a:chExt cx="433965" cy="598378"/>
          </a:xfrm>
        </p:grpSpPr>
        <p:sp>
          <p:nvSpPr>
            <p:cNvPr id="35" name="TextBox 34"/>
            <p:cNvSpPr txBox="1"/>
            <p:nvPr/>
          </p:nvSpPr>
          <p:spPr>
            <a:xfrm>
              <a:off x="5200784" y="1252463"/>
              <a:ext cx="427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94791" y="1115750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^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24368" y="2463486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8010" y="4639380"/>
            <a:ext cx="150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ε</a:t>
            </a:r>
            <a:r>
              <a:rPr lang="en-US" sz="2400" baseline="-25000" dirty="0"/>
              <a:t>1</a:t>
            </a:r>
            <a:r>
              <a:rPr lang="en-US" sz="2400" dirty="0"/>
              <a:t> = y</a:t>
            </a:r>
            <a:r>
              <a:rPr lang="en-US" sz="2400" baseline="-25000" dirty="0"/>
              <a:t>1</a:t>
            </a:r>
            <a:r>
              <a:rPr lang="en-US" sz="2400" dirty="0"/>
              <a:t> – y</a:t>
            </a:r>
            <a:r>
              <a:rPr lang="en-US" sz="2400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6908" y="5473483"/>
            <a:ext cx="42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/>
              <a:t>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734574" y="3369328"/>
            <a:ext cx="433965" cy="598378"/>
            <a:chOff x="5194791" y="1115750"/>
            <a:chExt cx="433965" cy="598378"/>
          </a:xfrm>
        </p:grpSpPr>
        <p:sp>
          <p:nvSpPr>
            <p:cNvPr id="41" name="TextBox 40"/>
            <p:cNvSpPr txBox="1"/>
            <p:nvPr/>
          </p:nvSpPr>
          <p:spPr>
            <a:xfrm>
              <a:off x="5200784" y="1252463"/>
              <a:ext cx="427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791" y="1115750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^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023176" y="4527307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44" name="Oval 43"/>
          <p:cNvSpPr/>
          <p:nvPr/>
        </p:nvSpPr>
        <p:spPr>
          <a:xfrm>
            <a:off x="7506158" y="4675241"/>
            <a:ext cx="308146" cy="308146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96821" y="5609099"/>
            <a:ext cx="308146" cy="3081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66714" y="4595668"/>
            <a:ext cx="2461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observed values</a:t>
            </a:r>
            <a:endParaRPr lang="en-US" sz="2400" baseline="-25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7973053" y="5339750"/>
            <a:ext cx="1958270" cy="598378"/>
            <a:chOff x="5194791" y="1115750"/>
            <a:chExt cx="1958270" cy="598378"/>
          </a:xfrm>
        </p:grpSpPr>
        <p:sp>
          <p:nvSpPr>
            <p:cNvPr id="48" name="TextBox 47"/>
            <p:cNvSpPr txBox="1"/>
            <p:nvPr/>
          </p:nvSpPr>
          <p:spPr>
            <a:xfrm>
              <a:off x="5200784" y="1252463"/>
              <a:ext cx="1952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y</a:t>
              </a:r>
              <a:r>
                <a:rPr lang="en-US" sz="2400" baseline="-25000" dirty="0" err="1"/>
                <a:t>i</a:t>
              </a:r>
              <a:r>
                <a:rPr lang="en-US" sz="2400" baseline="-25000" dirty="0"/>
                <a:t> </a:t>
              </a:r>
              <a:r>
                <a:rPr lang="en-US" sz="2400" dirty="0"/>
                <a:t>fitted values</a:t>
              </a:r>
              <a:endParaRPr lang="en-US" sz="2400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94791" y="1115750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^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7658907" y="5108186"/>
            <a:ext cx="0" cy="354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63710" y="4994239"/>
            <a:ext cx="155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ε</a:t>
            </a:r>
            <a:r>
              <a:rPr lang="en-US" sz="2400" baseline="-25000" dirty="0" err="1"/>
              <a:t>i</a:t>
            </a:r>
            <a:r>
              <a:rPr lang="en-US" sz="2400" dirty="0"/>
              <a:t> residuals</a:t>
            </a:r>
            <a:endParaRPr lang="en-US" sz="2400" baseline="-25000" dirty="0"/>
          </a:p>
        </p:txBody>
      </p:sp>
      <p:sp>
        <p:nvSpPr>
          <p:cNvPr id="52" name="TextBox 19">
            <a:extLst>
              <a:ext uri="{FF2B5EF4-FFF2-40B4-BE49-F238E27FC236}">
                <a16:creationId xmlns:a16="http://schemas.microsoft.com/office/drawing/2014/main" id="{B58C4903-2BA0-8D42-A219-827D4D353975}"/>
              </a:ext>
            </a:extLst>
          </p:cNvPr>
          <p:cNvSpPr txBox="1"/>
          <p:nvPr/>
        </p:nvSpPr>
        <p:spPr>
          <a:xfrm>
            <a:off x="7349691" y="1880484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C9AE6724-8EB7-7C4E-A8FF-FF5D91B1DBDD}"/>
              </a:ext>
            </a:extLst>
          </p:cNvPr>
          <p:cNvSpPr txBox="1"/>
          <p:nvPr/>
        </p:nvSpPr>
        <p:spPr>
          <a:xfrm>
            <a:off x="7962138" y="4907634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503D72BD-C08F-1947-AA12-A439A608B2C5}"/>
              </a:ext>
            </a:extLst>
          </p:cNvPr>
          <p:cNvSpPr txBox="1"/>
          <p:nvPr/>
        </p:nvSpPr>
        <p:spPr>
          <a:xfrm>
            <a:off x="2663328" y="2498982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75A612DF-DC50-BE4C-9E18-64FD5F0B6FC6}"/>
              </a:ext>
            </a:extLst>
          </p:cNvPr>
          <p:cNvSpPr txBox="1"/>
          <p:nvPr/>
        </p:nvSpPr>
        <p:spPr>
          <a:xfrm>
            <a:off x="2963954" y="4563275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15187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</cp:revision>
  <cp:lastPrinted>2019-01-21T12:36:44Z</cp:lastPrinted>
  <dcterms:created xsi:type="dcterms:W3CDTF">2019-01-21T12:34:03Z</dcterms:created>
  <dcterms:modified xsi:type="dcterms:W3CDTF">2019-01-21T12:45:59Z</dcterms:modified>
</cp:coreProperties>
</file>