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988A-BD75-4AAA-9FCB-C68486AEC750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F6B-3D72-428E-A464-FAF9E18B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" r="40597" b="42608"/>
          <a:stretch/>
        </p:blipFill>
        <p:spPr bwMode="auto">
          <a:xfrm>
            <a:off x="190500" y="304800"/>
            <a:ext cx="875485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71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534400" cy="4293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7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723"/>
            <a:ext cx="8901625" cy="3017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89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14400"/>
            <a:ext cx="812800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17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086350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71875"/>
            <a:ext cx="50673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74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9213850" cy="3181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0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81000"/>
            <a:ext cx="8966200" cy="2125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63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8426450" cy="3683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94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981075"/>
            <a:ext cx="635635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40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81000"/>
            <a:ext cx="744855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03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55" b="41500"/>
          <a:stretch/>
        </p:blipFill>
        <p:spPr bwMode="auto">
          <a:xfrm>
            <a:off x="228600" y="457200"/>
            <a:ext cx="8582595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6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24900" cy="2110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048000"/>
            <a:ext cx="8458200" cy="250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3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880"/>
            <a:ext cx="8573302" cy="1973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359775" cy="2488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10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33400"/>
            <a:ext cx="8610600" cy="509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515302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86000"/>
            <a:ext cx="8422059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42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82575"/>
            <a:ext cx="7270750" cy="315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06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28600"/>
            <a:ext cx="8829675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01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514350"/>
            <a:ext cx="8401050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65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zhumab</dc:creator>
  <cp:lastModifiedBy>zhumab</cp:lastModifiedBy>
  <cp:revision>9</cp:revision>
  <dcterms:created xsi:type="dcterms:W3CDTF">2018-02-19T08:40:33Z</dcterms:created>
  <dcterms:modified xsi:type="dcterms:W3CDTF">2018-02-19T14:28:13Z</dcterms:modified>
</cp:coreProperties>
</file>