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852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704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2557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3409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4261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5113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5966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6818" algn="l" defTabSz="12017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85" y="-5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8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1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3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5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3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08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170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25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34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042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051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059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068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3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3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60"/>
            <a:ext cx="5656263" cy="8956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852" indent="0">
              <a:buNone/>
              <a:defRPr sz="2600" b="1"/>
            </a:lvl2pPr>
            <a:lvl3pPr marL="1201704" indent="0">
              <a:buNone/>
              <a:defRPr sz="2400" b="1"/>
            </a:lvl3pPr>
            <a:lvl4pPr marL="1802557" indent="0">
              <a:buNone/>
              <a:defRPr sz="2100" b="1"/>
            </a:lvl4pPr>
            <a:lvl5pPr marL="2403409" indent="0">
              <a:buNone/>
              <a:defRPr sz="2100" b="1"/>
            </a:lvl5pPr>
            <a:lvl6pPr marL="3004261" indent="0">
              <a:buNone/>
              <a:defRPr sz="2100" b="1"/>
            </a:lvl6pPr>
            <a:lvl7pPr marL="3605113" indent="0">
              <a:buNone/>
              <a:defRPr sz="2100" b="1"/>
            </a:lvl7pPr>
            <a:lvl8pPr marL="4205966" indent="0">
              <a:buNone/>
              <a:defRPr sz="2100" b="1"/>
            </a:lvl8pPr>
            <a:lvl9pPr marL="480681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1" y="2149160"/>
            <a:ext cx="5658485" cy="8956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852" indent="0">
              <a:buNone/>
              <a:defRPr sz="2600" b="1"/>
            </a:lvl2pPr>
            <a:lvl3pPr marL="1201704" indent="0">
              <a:buNone/>
              <a:defRPr sz="2400" b="1"/>
            </a:lvl3pPr>
            <a:lvl4pPr marL="1802557" indent="0">
              <a:buNone/>
              <a:defRPr sz="2100" b="1"/>
            </a:lvl4pPr>
            <a:lvl5pPr marL="2403409" indent="0">
              <a:buNone/>
              <a:defRPr sz="2100" b="1"/>
            </a:lvl5pPr>
            <a:lvl6pPr marL="3004261" indent="0">
              <a:buNone/>
              <a:defRPr sz="2100" b="1"/>
            </a:lvl6pPr>
            <a:lvl7pPr marL="3605113" indent="0">
              <a:buNone/>
              <a:defRPr sz="2100" b="1"/>
            </a:lvl7pPr>
            <a:lvl8pPr marL="4205966" indent="0">
              <a:buNone/>
              <a:defRPr sz="2100" b="1"/>
            </a:lvl8pPr>
            <a:lvl9pPr marL="480681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1" y="3044826"/>
            <a:ext cx="5658485" cy="553180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1"/>
            <a:ext cx="4211638" cy="162687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1800"/>
            </a:lvl1pPr>
            <a:lvl2pPr marL="600852" indent="0">
              <a:buNone/>
              <a:defRPr sz="1600"/>
            </a:lvl2pPr>
            <a:lvl3pPr marL="1201704" indent="0">
              <a:buNone/>
              <a:defRPr sz="1300"/>
            </a:lvl3pPr>
            <a:lvl4pPr marL="1802557" indent="0">
              <a:buNone/>
              <a:defRPr sz="1200"/>
            </a:lvl4pPr>
            <a:lvl5pPr marL="2403409" indent="0">
              <a:buNone/>
              <a:defRPr sz="1200"/>
            </a:lvl5pPr>
            <a:lvl6pPr marL="3004261" indent="0">
              <a:buNone/>
              <a:defRPr sz="1200"/>
            </a:lvl6pPr>
            <a:lvl7pPr marL="3605113" indent="0">
              <a:buNone/>
              <a:defRPr sz="1200"/>
            </a:lvl7pPr>
            <a:lvl8pPr marL="4205966" indent="0">
              <a:buNone/>
              <a:defRPr sz="1200"/>
            </a:lvl8pPr>
            <a:lvl9pPr marL="480681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200"/>
            </a:lvl1pPr>
            <a:lvl2pPr marL="600852" indent="0">
              <a:buNone/>
              <a:defRPr sz="3700"/>
            </a:lvl2pPr>
            <a:lvl3pPr marL="1201704" indent="0">
              <a:buNone/>
              <a:defRPr sz="3200"/>
            </a:lvl3pPr>
            <a:lvl4pPr marL="1802557" indent="0">
              <a:buNone/>
              <a:defRPr sz="2600"/>
            </a:lvl4pPr>
            <a:lvl5pPr marL="2403409" indent="0">
              <a:buNone/>
              <a:defRPr sz="2600"/>
            </a:lvl5pPr>
            <a:lvl6pPr marL="3004261" indent="0">
              <a:buNone/>
              <a:defRPr sz="2600"/>
            </a:lvl6pPr>
            <a:lvl7pPr marL="3605113" indent="0">
              <a:buNone/>
              <a:defRPr sz="2600"/>
            </a:lvl7pPr>
            <a:lvl8pPr marL="4205966" indent="0">
              <a:buNone/>
              <a:defRPr sz="2600"/>
            </a:lvl8pPr>
            <a:lvl9pPr marL="4806818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8"/>
          </a:xfrm>
        </p:spPr>
        <p:txBody>
          <a:bodyPr/>
          <a:lstStyle>
            <a:lvl1pPr marL="0" indent="0">
              <a:buNone/>
              <a:defRPr sz="1800"/>
            </a:lvl1pPr>
            <a:lvl2pPr marL="600852" indent="0">
              <a:buNone/>
              <a:defRPr sz="1600"/>
            </a:lvl2pPr>
            <a:lvl3pPr marL="1201704" indent="0">
              <a:buNone/>
              <a:defRPr sz="1300"/>
            </a:lvl3pPr>
            <a:lvl4pPr marL="1802557" indent="0">
              <a:buNone/>
              <a:defRPr sz="1200"/>
            </a:lvl4pPr>
            <a:lvl5pPr marL="2403409" indent="0">
              <a:buNone/>
              <a:defRPr sz="1200"/>
            </a:lvl5pPr>
            <a:lvl6pPr marL="3004261" indent="0">
              <a:buNone/>
              <a:defRPr sz="1200"/>
            </a:lvl6pPr>
            <a:lvl7pPr marL="3605113" indent="0">
              <a:buNone/>
              <a:defRPr sz="1200"/>
            </a:lvl7pPr>
            <a:lvl8pPr marL="4205966" indent="0">
              <a:buNone/>
              <a:defRPr sz="1200"/>
            </a:lvl8pPr>
            <a:lvl9pPr marL="480681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  <a:prstGeom prst="rect">
            <a:avLst/>
          </a:prstGeom>
        </p:spPr>
        <p:txBody>
          <a:bodyPr vert="horz" lIns="120170" tIns="60085" rIns="120170" bIns="600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3"/>
            <a:ext cx="11521440" cy="6336348"/>
          </a:xfrm>
          <a:prstGeom prst="rect">
            <a:avLst/>
          </a:prstGeom>
        </p:spPr>
        <p:txBody>
          <a:bodyPr vert="horz" lIns="120170" tIns="60085" rIns="120170" bIns="600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0170" tIns="60085" rIns="120170" bIns="600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1D1B-0E27-46E1-9562-FB5FB6EF9B72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3"/>
            <a:ext cx="4053840" cy="511175"/>
          </a:xfrm>
          <a:prstGeom prst="rect">
            <a:avLst/>
          </a:prstGeom>
        </p:spPr>
        <p:txBody>
          <a:bodyPr vert="horz" lIns="120170" tIns="60085" rIns="120170" bIns="600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0170" tIns="60085" rIns="120170" bIns="600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CA85-B34A-4210-BD32-527DA70F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1704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639" indent="-450639" algn="l" defTabSz="1201704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6385" indent="-375533" algn="l" defTabSz="120170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02131" indent="-300426" algn="l" defTabSz="12017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02983" indent="-300426" algn="l" defTabSz="120170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03835" indent="-300426" algn="l" defTabSz="120170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4687" indent="-300426" algn="l" defTabSz="120170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5540" indent="-300426" algn="l" defTabSz="120170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6392" indent="-300426" algn="l" defTabSz="120170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7244" indent="-300426" algn="l" defTabSz="120170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852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704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557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409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261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113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5966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6818" algn="l" defTabSz="12017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20957" y="1905000"/>
            <a:ext cx="2132043" cy="1335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70" tIns="60085" rIns="120170" bIns="60085" spcCol="0" rtlCol="0" anchor="ctr"/>
          <a:lstStyle/>
          <a:p>
            <a:pPr algn="ctr"/>
            <a:endParaRPr lang="en-US" sz="1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957" y="2209800"/>
            <a:ext cx="21320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620000" y="3739468"/>
            <a:ext cx="1905000" cy="1078080"/>
            <a:chOff x="3252826" y="1552353"/>
            <a:chExt cx="2568854" cy="1562746"/>
          </a:xfrm>
        </p:grpSpPr>
        <p:sp>
          <p:nvSpPr>
            <p:cNvPr id="62" name="Rounded Rectangle 61"/>
            <p:cNvSpPr/>
            <p:nvPr/>
          </p:nvSpPr>
          <p:spPr>
            <a:xfrm>
              <a:off x="3252826" y="1552353"/>
              <a:ext cx="2568854" cy="15627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0170" tIns="60085" rIns="120170" bIns="60085" spcCol="0"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252826" y="1796529"/>
              <a:ext cx="25688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070662" y="474413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CPC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7200" y="2115533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KPC wells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3700" y="5151478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U2 wells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0515600" y="3821308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U3 wells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45224" y="7391400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982200" y="6094021"/>
            <a:ext cx="1828800" cy="61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OGP oil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0502153" y="1600200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MTU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362200" y="644028"/>
            <a:ext cx="914400" cy="57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Fuel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4" idx="2"/>
            <a:endCxn id="136" idx="0"/>
          </p:cNvCxnSpPr>
          <p:nvPr/>
        </p:nvCxnSpPr>
        <p:spPr>
          <a:xfrm>
            <a:off x="3886979" y="3240468"/>
            <a:ext cx="97833" cy="170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2" idx="1"/>
          </p:cNvCxnSpPr>
          <p:nvPr/>
        </p:nvCxnSpPr>
        <p:spPr>
          <a:xfrm>
            <a:off x="3969124" y="4278508"/>
            <a:ext cx="3650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9" idx="3"/>
            <a:endCxn id="62" idx="2"/>
          </p:cNvCxnSpPr>
          <p:nvPr/>
        </p:nvCxnSpPr>
        <p:spPr>
          <a:xfrm flipV="1">
            <a:off x="4921624" y="4817548"/>
            <a:ext cx="3650876" cy="7032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2" idx="0"/>
            <a:endCxn id="4" idx="3"/>
          </p:cNvCxnSpPr>
          <p:nvPr/>
        </p:nvCxnSpPr>
        <p:spPr>
          <a:xfrm rot="16200000" flipV="1">
            <a:off x="6179383" y="1346351"/>
            <a:ext cx="1166734" cy="3619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794562" y="2572733"/>
            <a:ext cx="0" cy="2948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70" idx="1"/>
          </p:cNvCxnSpPr>
          <p:nvPr/>
        </p:nvCxnSpPr>
        <p:spPr>
          <a:xfrm rot="5400000" flipH="1" flipV="1">
            <a:off x="8867742" y="2105058"/>
            <a:ext cx="1682068" cy="15867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69" idx="1"/>
          </p:cNvCxnSpPr>
          <p:nvPr/>
        </p:nvCxnSpPr>
        <p:spPr>
          <a:xfrm rot="16200000" flipH="1">
            <a:off x="8733867" y="5151478"/>
            <a:ext cx="1582266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982200" y="6844553"/>
            <a:ext cx="1828800" cy="61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OGP gas</a:t>
            </a:r>
            <a:endParaRPr lang="en-US" dirty="0"/>
          </a:p>
        </p:txBody>
      </p:sp>
      <p:cxnSp>
        <p:nvCxnSpPr>
          <p:cNvPr id="105" name="Elbow Connector 104"/>
          <p:cNvCxnSpPr>
            <a:endCxn id="103" idx="1"/>
          </p:cNvCxnSpPr>
          <p:nvPr/>
        </p:nvCxnSpPr>
        <p:spPr>
          <a:xfrm rot="16200000" flipH="1">
            <a:off x="8244305" y="5412447"/>
            <a:ext cx="2332793" cy="1142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6" idx="3"/>
            <a:endCxn id="136" idx="1"/>
          </p:cNvCxnSpPr>
          <p:nvPr/>
        </p:nvCxnSpPr>
        <p:spPr>
          <a:xfrm>
            <a:off x="1891500" y="5608678"/>
            <a:ext cx="1140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7" idx="1"/>
            <a:endCxn id="62" idx="3"/>
          </p:cNvCxnSpPr>
          <p:nvPr/>
        </p:nvCxnSpPr>
        <p:spPr>
          <a:xfrm flipH="1">
            <a:off x="9525000" y="427850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9" idx="2"/>
            <a:endCxn id="68" idx="0"/>
          </p:cNvCxnSpPr>
          <p:nvPr/>
        </p:nvCxnSpPr>
        <p:spPr>
          <a:xfrm>
            <a:off x="3969124" y="6059867"/>
            <a:ext cx="0" cy="13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" idx="0"/>
            <a:endCxn id="64" idx="1"/>
          </p:cNvCxnSpPr>
          <p:nvPr/>
        </p:nvCxnSpPr>
        <p:spPr>
          <a:xfrm rot="5400000" flipH="1" flipV="1">
            <a:off x="3992127" y="826466"/>
            <a:ext cx="973387" cy="11836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endCxn id="71" idx="3"/>
          </p:cNvCxnSpPr>
          <p:nvPr/>
        </p:nvCxnSpPr>
        <p:spPr>
          <a:xfrm rot="16200000" flipV="1">
            <a:off x="2980407" y="1227808"/>
            <a:ext cx="973387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80822"/>
              </p:ext>
            </p:extLst>
          </p:nvPr>
        </p:nvGraphicFramePr>
        <p:xfrm>
          <a:off x="4036319" y="2325470"/>
          <a:ext cx="774689" cy="792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4689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819400" y="2286000"/>
            <a:ext cx="1242961" cy="275232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000" dirty="0"/>
              <a:t>Free Gas in MP Sep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20957" y="2454121"/>
            <a:ext cx="1236549" cy="275232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000" dirty="0"/>
              <a:t>Max Gas in MP Sep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216376" y="2610171"/>
            <a:ext cx="725191" cy="275232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000" dirty="0"/>
              <a:t>Total Gas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238945" y="2764026"/>
            <a:ext cx="677101" cy="275232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000" dirty="0"/>
              <a:t>Total Oil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07427" y="2920693"/>
            <a:ext cx="733206" cy="275232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000" dirty="0"/>
              <a:t>KPC drizo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032312" y="4940944"/>
            <a:ext cx="1905000" cy="1335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70" tIns="60085" rIns="120170" bIns="60085" spcCol="0" rtlCol="0" anchor="ctr"/>
          <a:lstStyle/>
          <a:p>
            <a:pPr algn="ctr"/>
            <a:endParaRPr lang="en-US" sz="11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032312" y="5245744"/>
            <a:ext cx="1905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18437"/>
              </p:ext>
            </p:extLst>
          </p:nvPr>
        </p:nvGraphicFramePr>
        <p:xfrm>
          <a:off x="4020631" y="5361414"/>
          <a:ext cx="774689" cy="6339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4689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2994953" y="5321944"/>
            <a:ext cx="1042586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Free Gas in MP Sep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996510" y="5490065"/>
            <a:ext cx="1040983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Max Gas in MP Sep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91929" y="5646115"/>
            <a:ext cx="630614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Gas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414498" y="5799970"/>
            <a:ext cx="592142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Oil</a:t>
            </a:r>
          </a:p>
        </p:txBody>
      </p:sp>
    </p:spTree>
    <p:extLst>
      <p:ext uri="{BB962C8B-B14F-4D97-AF65-F5344CB8AC3E}">
        <p14:creationId xmlns:p14="http://schemas.microsoft.com/office/powerpoint/2010/main" val="265222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252826" y="1552353"/>
            <a:ext cx="2568854" cy="1562746"/>
            <a:chOff x="3252826" y="1552353"/>
            <a:chExt cx="2568854" cy="1562746"/>
          </a:xfrm>
        </p:grpSpPr>
        <p:sp>
          <p:nvSpPr>
            <p:cNvPr id="4" name="Rounded Rectangle 3"/>
            <p:cNvSpPr/>
            <p:nvPr/>
          </p:nvSpPr>
          <p:spPr>
            <a:xfrm>
              <a:off x="3252826" y="1552353"/>
              <a:ext cx="2568854" cy="15627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0170" tIns="60085" rIns="120170" bIns="60085" spcCol="0"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52826" y="1796529"/>
              <a:ext cx="25688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8400" y="1368570"/>
            <a:ext cx="564891" cy="367565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600" dirty="0"/>
              <a:t>KPC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4054"/>
              </p:ext>
            </p:extLst>
          </p:nvPr>
        </p:nvGraphicFramePr>
        <p:xfrm>
          <a:off x="4308245" y="1881876"/>
          <a:ext cx="774689" cy="11068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4689"/>
              </a:tblGrid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5889" y="1856271"/>
            <a:ext cx="1042586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Free Gas in MP Sep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7446" y="2075192"/>
            <a:ext cx="1040983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Max Gas in MP Sep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3505" y="2282042"/>
            <a:ext cx="630614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Gas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3901" y="2495402"/>
            <a:ext cx="592142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Oil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6774" y="2708762"/>
            <a:ext cx="633820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KPC drizo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52826" y="5491925"/>
            <a:ext cx="2568854" cy="1562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70" tIns="60085" rIns="120170" bIns="60085" spcCol="0" rtlCol="0" anchor="ctr"/>
          <a:lstStyle/>
          <a:p>
            <a:pPr algn="ctr"/>
            <a:endParaRPr lang="en-US" sz="11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52826" y="5736104"/>
            <a:ext cx="25688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27516" y="5407339"/>
            <a:ext cx="763664" cy="367565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600" dirty="0"/>
              <a:t>Unit-2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8794"/>
              </p:ext>
            </p:extLst>
          </p:nvPr>
        </p:nvGraphicFramePr>
        <p:xfrm>
          <a:off x="4300237" y="5926448"/>
          <a:ext cx="774689" cy="8854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4689"/>
              </a:tblGrid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00718" y="5912353"/>
            <a:ext cx="1042586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Free Gas in MP Sep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2276" y="6131272"/>
            <a:ext cx="1040983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Max Gas in MP Sep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38335" y="6338125"/>
            <a:ext cx="630614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Gas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8731" y="6551485"/>
            <a:ext cx="592142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Oil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382000" y="3400484"/>
            <a:ext cx="2568854" cy="1562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70" tIns="60085" rIns="120170" bIns="60085" spcCol="0" rtlCol="0" anchor="ctr"/>
          <a:lstStyle/>
          <a:p>
            <a:pPr algn="ctr"/>
            <a:endParaRPr lang="en-US" sz="11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82000" y="3644659"/>
            <a:ext cx="25688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67727" y="3315895"/>
            <a:ext cx="763664" cy="367565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1600" dirty="0"/>
              <a:t>Unit-3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71096"/>
              </p:ext>
            </p:extLst>
          </p:nvPr>
        </p:nvGraphicFramePr>
        <p:xfrm>
          <a:off x="9437419" y="3730003"/>
          <a:ext cx="774689" cy="11068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4689"/>
              </a:tblGrid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13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35064" y="3704401"/>
            <a:ext cx="1042586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Free Gas in MP Sep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6623" y="3923321"/>
            <a:ext cx="1040983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Max Gas in MP Sep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72680" y="4344089"/>
            <a:ext cx="630614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Gas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13076" y="4557449"/>
            <a:ext cx="592142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Total Oil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2605" y="4134007"/>
            <a:ext cx="1045792" cy="244454"/>
          </a:xfrm>
          <a:prstGeom prst="rect">
            <a:avLst/>
          </a:prstGeom>
          <a:noFill/>
        </p:spPr>
        <p:txBody>
          <a:bodyPr wrap="none" lIns="120170" tIns="60085" rIns="120170" bIns="60085" rtlCol="0">
            <a:spAutoFit/>
          </a:bodyPr>
          <a:lstStyle/>
          <a:p>
            <a:r>
              <a:rPr lang="en-US" sz="800" dirty="0"/>
              <a:t>U3 free Gas to OGP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985541"/>
            <a:ext cx="746760" cy="646978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087880" y="2333723"/>
            <a:ext cx="116494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9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</Words>
  <Application>Microsoft Office PowerPoint</Application>
  <PresentationFormat>A3 Paper (297x420 mm)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zhumab</dc:creator>
  <cp:lastModifiedBy>zhumab</cp:lastModifiedBy>
  <cp:revision>7</cp:revision>
  <dcterms:created xsi:type="dcterms:W3CDTF">2017-11-24T17:35:34Z</dcterms:created>
  <dcterms:modified xsi:type="dcterms:W3CDTF">2017-11-25T10:22:53Z</dcterms:modified>
</cp:coreProperties>
</file>