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C51853-9476-4E84-A776-85D9CA54D17D}" v="17" dt="2023-12-19T19:23:40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09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6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487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62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0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769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96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55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0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5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1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61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8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1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9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5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229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5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생동감 넘치는 색채의 벡터 배경">
            <a:extLst>
              <a:ext uri="{FF2B5EF4-FFF2-40B4-BE49-F238E27FC236}">
                <a16:creationId xmlns:a16="http://schemas.microsoft.com/office/drawing/2014/main" id="{076BE2E1-69C3-F67E-1167-8774626E02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7602" r="9090" b="2129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94320C0-62A8-BDCD-3F0F-84964B1CC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스네이크</a:t>
            </a:r>
            <a:r>
              <a:rPr lang="ko-KR" altLang="en-US" dirty="0"/>
              <a:t> 게임 제작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03E99C-0078-B02F-0DC1-217F78428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US" altLang="ko-KR" dirty="0"/>
              <a:t>202121161 </a:t>
            </a:r>
            <a:r>
              <a:rPr lang="ko-KR" altLang="en-US" dirty="0"/>
              <a:t>나주엽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72DADD-DABD-B248-5C07-2BE6DA6B162B}"/>
              </a:ext>
            </a:extLst>
          </p:cNvPr>
          <p:cNvSpPr txBox="1"/>
          <p:nvPr/>
        </p:nvSpPr>
        <p:spPr>
          <a:xfrm>
            <a:off x="10467473" y="0"/>
            <a:ext cx="661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1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29951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69247E8-58B5-291A-0C2E-D08B1B299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821792"/>
            <a:ext cx="8825658" cy="8614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가능한 한 많은 과일을 </a:t>
            </a:r>
            <a:r>
              <a:rPr lang="ko-KR" altLang="en-US" dirty="0" err="1"/>
              <a:t>먹어기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스네이크가</a:t>
            </a:r>
            <a:r>
              <a:rPr lang="ko-KR" altLang="en-US" dirty="0"/>
              <a:t> 화면의 경계나 자신의 몸통에 부딪히면 게임이 끝남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0FDF1A0-A75D-0E7A-B26D-E08827E86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82968"/>
            <a:ext cx="8825658" cy="2677648"/>
          </a:xfrm>
        </p:spPr>
        <p:txBody>
          <a:bodyPr anchor="t"/>
          <a:lstStyle/>
          <a:p>
            <a:r>
              <a:rPr lang="ko-KR" altLang="en-US" dirty="0"/>
              <a:t>규칙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7984B7F-44F1-6031-C8AB-F9BE81CE711D}"/>
              </a:ext>
            </a:extLst>
          </p:cNvPr>
          <p:cNvSpPr txBox="1">
            <a:spLocks/>
          </p:cNvSpPr>
          <p:nvPr/>
        </p:nvSpPr>
        <p:spPr bwMode="gray">
          <a:xfrm>
            <a:off x="1154955" y="2683212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진행할 수 록 벽이 생성됨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54A6B-445C-7BF9-42C0-10D093F5946F}"/>
              </a:ext>
            </a:extLst>
          </p:cNvPr>
          <p:cNvSpPr txBox="1"/>
          <p:nvPr/>
        </p:nvSpPr>
        <p:spPr>
          <a:xfrm>
            <a:off x="10467473" y="0"/>
            <a:ext cx="661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2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57467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C28CE-92C9-258E-1FB0-710B901D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82968"/>
            <a:ext cx="8825658" cy="2677648"/>
          </a:xfrm>
        </p:spPr>
        <p:txBody>
          <a:bodyPr anchor="t"/>
          <a:lstStyle/>
          <a:p>
            <a:r>
              <a:rPr lang="en-US" altLang="ko-KR" dirty="0" err="1"/>
              <a:t>Main.c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5B26F-22B0-AB9F-0F78-212AA409B1A2}"/>
              </a:ext>
            </a:extLst>
          </p:cNvPr>
          <p:cNvSpPr txBox="1"/>
          <p:nvPr/>
        </p:nvSpPr>
        <p:spPr>
          <a:xfrm>
            <a:off x="1275270" y="1643189"/>
            <a:ext cx="8151471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cls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spawnItem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spawnItem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spawnItem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display_update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gmaePlay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tick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objectSpawn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objectBuffer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display_update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  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"Game Over!</a:t>
            </a:r>
            <a:r>
              <a:rPr lang="en-US" altLang="ko-KR" sz="1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ko-KR" sz="1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Press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Enter to exit..."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getchar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93B4D-776E-AC34-1D99-7F9799294159}"/>
              </a:ext>
            </a:extLst>
          </p:cNvPr>
          <p:cNvSpPr txBox="1"/>
          <p:nvPr/>
        </p:nvSpPr>
        <p:spPr>
          <a:xfrm>
            <a:off x="10467473" y="0"/>
            <a:ext cx="661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3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54774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C28CE-92C9-258E-1FB0-710B901D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82968"/>
            <a:ext cx="8825658" cy="2677648"/>
          </a:xfrm>
        </p:spPr>
        <p:txBody>
          <a:bodyPr anchor="t"/>
          <a:lstStyle/>
          <a:p>
            <a:r>
              <a:rPr lang="en-US" altLang="ko-KR" dirty="0" err="1"/>
              <a:t>Display.h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5B26F-22B0-AB9F-0F78-212AA409B1A2}"/>
              </a:ext>
            </a:extLst>
          </p:cNvPr>
          <p:cNvSpPr txBox="1"/>
          <p:nvPr/>
        </p:nvSpPr>
        <p:spPr>
          <a:xfrm>
            <a:off x="1275270" y="1643189"/>
            <a:ext cx="815147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boxData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boxData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boxUpdate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gameBox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gameBox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gameBox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gameBox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display_update_border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forceUpdate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boxData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gameBox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GAME_BORDER_HEIGHT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GAME_BORDER_WIDTH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forceUpdate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gotoxy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US" altLang="ko-KR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getObject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6AA81-042A-D35B-4B54-4CBA761C3E92}"/>
              </a:ext>
            </a:extLst>
          </p:cNvPr>
          <p:cNvSpPr txBox="1"/>
          <p:nvPr/>
        </p:nvSpPr>
        <p:spPr>
          <a:xfrm>
            <a:off x="10467473" y="0"/>
            <a:ext cx="661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4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59615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C28CE-92C9-258E-1FB0-710B901D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82968"/>
            <a:ext cx="8825658" cy="888632"/>
          </a:xfrm>
        </p:spPr>
        <p:txBody>
          <a:bodyPr anchor="t"/>
          <a:lstStyle/>
          <a:p>
            <a:r>
              <a:rPr lang="en-US" altLang="ko-KR" dirty="0" err="1"/>
              <a:t>Move.h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5B26F-22B0-AB9F-0F78-212AA409B1A2}"/>
              </a:ext>
            </a:extLst>
          </p:cNvPr>
          <p:cNvSpPr txBox="1"/>
          <p:nvPr/>
        </p:nvSpPr>
        <p:spPr>
          <a:xfrm>
            <a:off x="1275270" y="1643189"/>
            <a:ext cx="815147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moving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removeSnakeHead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snakeBody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snakeSize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snakeBody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snakeSize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snakeSize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           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snakeBody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snakeBody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setSnakeHead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snakeBody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snakeBody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setSnakeHead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snakeBody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snakeBody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setSnakeHead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snakeBody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snakeBody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setSnakeHead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snakeBody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snakeBody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setSnakeHead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snakeBody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snakeBody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B4228-22C7-E913-ABA6-057BDD22EB04}"/>
              </a:ext>
            </a:extLst>
          </p:cNvPr>
          <p:cNvSpPr txBox="1"/>
          <p:nvPr/>
        </p:nvSpPr>
        <p:spPr>
          <a:xfrm>
            <a:off x="6723726" y="1643189"/>
            <a:ext cx="60939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setSnakeHead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collisionCheck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printf("%d", collisionCheck(x, y));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snakeBody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snakeBody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200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boxUpdate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face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F8F88-EE6D-771D-7C20-0585FCA18A9A}"/>
              </a:ext>
            </a:extLst>
          </p:cNvPr>
          <p:cNvSpPr txBox="1"/>
          <p:nvPr/>
        </p:nvSpPr>
        <p:spPr>
          <a:xfrm>
            <a:off x="10467473" y="0"/>
            <a:ext cx="661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5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2446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C28CE-92C9-258E-1FB0-710B901D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82968"/>
            <a:ext cx="8825658" cy="888632"/>
          </a:xfrm>
        </p:spPr>
        <p:txBody>
          <a:bodyPr anchor="t"/>
          <a:lstStyle/>
          <a:p>
            <a:r>
              <a:rPr lang="en-US" altLang="ko-KR" dirty="0" err="1"/>
              <a:t>Collision.h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5B26F-22B0-AB9F-0F78-212AA409B1A2}"/>
              </a:ext>
            </a:extLst>
          </p:cNvPr>
          <p:cNvSpPr txBox="1"/>
          <p:nvPr/>
        </p:nvSpPr>
        <p:spPr>
          <a:xfrm>
            <a:off x="1275270" y="1643189"/>
            <a:ext cx="815147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collisionCheck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("%d", </a:t>
            </a:r>
            <a:r>
              <a:rPr lang="en-US" altLang="ko-KR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gameBox</a:t>
            </a:r>
            <a:r>
              <a:rPr lang="en-US" altLang="ko-KR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[y][x].object);</a:t>
            </a: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gameBox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gameBox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gameBox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collisionWalls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gameBox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collisionFood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gameBox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gameBox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collisionWalls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6A3F27-D16E-E1F1-3A2A-D4CA09F65EBD}"/>
              </a:ext>
            </a:extLst>
          </p:cNvPr>
          <p:cNvSpPr txBox="1"/>
          <p:nvPr/>
        </p:nvSpPr>
        <p:spPr>
          <a:xfrm>
            <a:off x="10467473" y="0"/>
            <a:ext cx="661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6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38706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C28CE-92C9-258E-1FB0-710B901D2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82968"/>
            <a:ext cx="8825658" cy="888632"/>
          </a:xfrm>
        </p:spPr>
        <p:txBody>
          <a:bodyPr anchor="t"/>
          <a:lstStyle/>
          <a:p>
            <a:r>
              <a:rPr lang="en-US" altLang="ko-KR" dirty="0" err="1"/>
              <a:t>Item.h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5B26F-22B0-AB9F-0F78-212AA409B1A2}"/>
              </a:ext>
            </a:extLst>
          </p:cNvPr>
          <p:cNvSpPr txBox="1"/>
          <p:nvPr/>
        </p:nvSpPr>
        <p:spPr>
          <a:xfrm>
            <a:off x="1275270" y="1643189"/>
            <a:ext cx="8151471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spawnItem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srand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randomLoc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boxUpdate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randomLoc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xValue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yValue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GAME_BORDER_WIDTH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GAME_BORDER_HEIGHT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gameBox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gameBox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xValue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yValue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083FD-E9E9-7D62-A19C-B6EA78CB5671}"/>
              </a:ext>
            </a:extLst>
          </p:cNvPr>
          <p:cNvSpPr txBox="1"/>
          <p:nvPr/>
        </p:nvSpPr>
        <p:spPr>
          <a:xfrm>
            <a:off x="10467473" y="0"/>
            <a:ext cx="661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7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08523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4C413-C504-F9DC-0A27-469DDE1EE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3F5F9-64BC-B64B-5D95-13CB45372FAE}"/>
              </a:ext>
            </a:extLst>
          </p:cNvPr>
          <p:cNvSpPr txBox="1"/>
          <p:nvPr/>
        </p:nvSpPr>
        <p:spPr>
          <a:xfrm>
            <a:off x="10467473" y="0"/>
            <a:ext cx="6617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/>
              <a:t>8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387803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모양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67</TotalTime>
  <Words>911</Words>
  <Application>Microsoft Office PowerPoint</Application>
  <PresentationFormat>와이드스크린</PresentationFormat>
  <Paragraphs>144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Consolas</vt:lpstr>
      <vt:lpstr>Wingdings 3</vt:lpstr>
      <vt:lpstr>이온(회의실)</vt:lpstr>
      <vt:lpstr>스네이크 게임 제작 </vt:lpstr>
      <vt:lpstr>규칙</vt:lpstr>
      <vt:lpstr>Main.c</vt:lpstr>
      <vt:lpstr>Display.h</vt:lpstr>
      <vt:lpstr>Move.h</vt:lpstr>
      <vt:lpstr>Collision.h</vt:lpstr>
      <vt:lpstr>Item.h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스네이크 게임 제작</dc:title>
  <dc:creator>주엽 나</dc:creator>
  <cp:lastModifiedBy>주엽 나</cp:lastModifiedBy>
  <cp:revision>2</cp:revision>
  <dcterms:created xsi:type="dcterms:W3CDTF">2023-12-19T18:17:06Z</dcterms:created>
  <dcterms:modified xsi:type="dcterms:W3CDTF">2023-12-19T19:24:15Z</dcterms:modified>
</cp:coreProperties>
</file>