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C1A2-8042-426C-8D11-9989EF1D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1B109-942F-400B-A12A-6B1D225FF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781C-9590-442E-B2F4-068C7AE4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3D80-9914-4017-AB12-0AEF5BE2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1693-0E6F-46F8-8C2E-1BE65339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29F0-3CC7-4AD3-AC88-3F1F3241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1C94-A54E-463C-966A-7884DA0F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1A2-212C-4BA8-903B-5D8FEC6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8AEB4-563B-4D4C-BA2E-4882DA5B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7F22-0946-436D-B328-519755A3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2019B-8F2B-4CD3-94DD-9B484505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6DBFE-24B7-4418-BB9A-D544C6FC2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91A2-0CD4-4C63-9D19-D314590F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D605-5345-4AE3-84BA-CC0305FF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AFC4-17D6-4F1E-B6B9-F439650E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9DDA-18C1-4B49-B6B4-59A39B3E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0E7F-7FF0-40B4-9945-88FB3F4F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ECF2-74C1-4401-A20D-83ABB588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ECEF-28D0-497F-9AB8-25F37B5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C6DE-7102-4A67-9AFB-1358FF88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8FA6-9B69-4A2B-8A73-66731E03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5504B-D51A-4CB9-A343-7D1DCE07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34E-E099-45C2-BC9A-90F72818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D365-5702-4E5A-895E-B68A00A9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8ADAB-0112-4CE9-968F-E74CEC5F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C9AF-E16C-4EE4-8D53-FE9B6E2F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B4C6-0394-49B4-B5A2-37E4615D5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29F1F-8C16-432A-A049-EE3E8E53C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1301-930B-4CC3-8D0B-2383FDA9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DF69F-F8A6-4C57-A779-2B80525A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3D0ED-6E59-48AA-AD81-B7E7FA9E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6C46-E995-4748-A044-2AFE16DB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AA7B9-D732-49C0-9F77-1262EB7A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6B2FD-5C00-4CAC-9300-53CA281ED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0CFC3-21B6-44B6-BDE9-5A09E176B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692B0-0482-4B75-BF27-E72230E05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126D1-AA8A-4FAB-9D07-0AF66FA9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9D905-19D7-47D6-9208-FAE597DB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21405-447F-4BFB-9777-B52AFF45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597F-ABF7-4616-9499-7AE098D6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B3ACB-0B49-44CB-B0A2-B0008F2D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DA7D0-7F7F-498E-AD31-1CFFDAC9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F70ED-6792-4790-8A7A-92243EF3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4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F106A-BC36-4D5B-B405-C25E14BB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53A4D-B16D-4591-BFA9-34742A8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22E78-8676-454B-88CC-1A7212B9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DC32-134B-4662-931B-6E13004D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A4C2-976F-4022-AF34-88B64161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8A690-F41E-4E30-B839-FF7405CE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A62A-A33A-4D23-AB74-ACE12D07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D3996-74D7-4742-8939-8611F77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610B2-185A-4738-AD7E-6682436F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719F-5EFB-4820-845D-C85E2A5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087BB-5D63-4333-B873-15D261E60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B39CE-837A-4547-9474-170643BF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ABC7A-D100-47BD-9C70-49536F6D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2B24-5CD2-4138-B965-CF7DFCF2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A26EF-301B-4FD6-B11A-FD6DADB2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01E2D-D752-40C2-B1E2-A8ACCEC8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538C-3853-4F2D-B883-4D735EB4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B73B-1402-48D1-BFB3-2F8589E98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4D1-28AF-4F59-9840-47C81F59C9E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FD04-1DCB-4755-9D14-F5AA970D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7AB4-F49D-4637-B386-31E34EB2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9CBF-FCA0-481F-BE0C-057AE46E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native-overview.html#why-kotlinnative" TargetMode="External"/><Relationship Id="rId2" Type="http://schemas.openxmlformats.org/officeDocument/2006/relationships/hyperlink" Target="https://kotlinlang.org/docs/reference/comparison-to-java.html#comparison-to-java-programming-languag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tlinlang.org/docs/reference/js-overview.html#kotlin-javascript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5821-EAF0-4E3D-BE95-6900682B2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6853"/>
          </a:xfrm>
        </p:spPr>
        <p:txBody>
          <a:bodyPr>
            <a:normAutofit/>
          </a:bodyPr>
          <a:lstStyle/>
          <a:p>
            <a:r>
              <a:rPr lang="en-US" sz="5400" dirty="0"/>
              <a:t>What is Kotlin and why use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C894B-3569-430C-8C1B-C8E51B23E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1977"/>
            <a:ext cx="9144000" cy="2974019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Comparison to Java Programming Language</a:t>
            </a:r>
            <a:endParaRPr lang="en-US" sz="3600" dirty="0"/>
          </a:p>
          <a:p>
            <a:r>
              <a:rPr lang="en-US" sz="3600" dirty="0">
                <a:hlinkClick r:id="rId3"/>
              </a:rPr>
              <a:t>What is Kotlin Native?</a:t>
            </a:r>
            <a:endParaRPr lang="en-US" sz="3600" dirty="0"/>
          </a:p>
          <a:p>
            <a:r>
              <a:rPr lang="en-US" sz="3600" dirty="0">
                <a:hlinkClick r:id="rId4"/>
              </a:rPr>
              <a:t>What is Kotlin JS?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164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is Kotlin and why use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Kotlin and why use it?</dc:title>
  <dc:creator>Agranov, Gennady</dc:creator>
  <cp:lastModifiedBy>Agranov, Gennady</cp:lastModifiedBy>
  <cp:revision>2</cp:revision>
  <dcterms:created xsi:type="dcterms:W3CDTF">2020-05-10T15:38:56Z</dcterms:created>
  <dcterms:modified xsi:type="dcterms:W3CDTF">2020-05-10T16:00:17Z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Gennady.Agranov@emc.com</vt:lpwstr>
  </property>
  <property fmtid="{D5CDD505-2E9C-101B-9397-08002B2CF9AE}" pid="5" name="MSIP_Label_17cb76b2-10b8-4fe1-93d4-2202842406cd_SetDate">
    <vt:lpwstr>2020-05-10T15:59:30.6567913Z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170080fc-7251-4af1-b570-27351aa0d5b0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