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6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571500" indent="-571500">
              <a:buFontTx/>
              <a:buBlip>
                <a:blip r:embed="rId2"/>
              </a:buBlip>
              <a:defRPr sz="4000"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6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5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4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61A2-A264-4117-823D-A79AE93E0DA5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A3D6-069C-4004-A2A8-B44FDFD25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ba ppt 템플릿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8" t="29923" r="44604" b="29700"/>
          <a:stretch/>
        </p:blipFill>
        <p:spPr bwMode="auto">
          <a:xfrm>
            <a:off x="4016098" y="790345"/>
            <a:ext cx="1035170" cy="2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1234" y="4685074"/>
            <a:ext cx="806489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ko-KR" altLang="en-US" sz="2000" b="1" cap="none" spc="0" dirty="0" smtClean="0">
                <a:ln w="12700">
                  <a:noFill/>
                  <a:prstDash val="solid"/>
                </a:ln>
              </a:rPr>
              <a:t>조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</a:rPr>
              <a:t>: </a:t>
            </a:r>
            <a:r>
              <a:rPr lang="ko-KR" altLang="en-US" sz="2000" b="1" dirty="0" smtClean="0">
                <a:ln w="12700">
                  <a:noFill/>
                  <a:prstDash val="solid"/>
                </a:ln>
              </a:rPr>
              <a:t>정진영</a:t>
            </a:r>
            <a:r>
              <a:rPr lang="en-US" altLang="ko-KR" sz="2000" b="1" dirty="0" smtClean="0">
                <a:ln w="12700">
                  <a:noFill/>
                  <a:prstDash val="solid"/>
                </a:ln>
              </a:rPr>
              <a:t>, </a:t>
            </a:r>
            <a:r>
              <a:rPr lang="ko-KR" altLang="en-US" sz="2000" b="1" dirty="0" smtClean="0">
                <a:ln w="12700">
                  <a:noFill/>
                  <a:prstDash val="solid"/>
                </a:ln>
              </a:rPr>
              <a:t>정수용</a:t>
            </a:r>
            <a:r>
              <a:rPr lang="en-US" altLang="ko-KR" sz="2000" b="1" dirty="0" smtClean="0">
                <a:ln w="12700">
                  <a:noFill/>
                  <a:prstDash val="solid"/>
                </a:ln>
              </a:rPr>
              <a:t>, </a:t>
            </a:r>
            <a:r>
              <a:rPr lang="ko-KR" altLang="en-US" sz="2000" b="1" dirty="0" smtClean="0">
                <a:ln w="12700">
                  <a:noFill/>
                  <a:prstDash val="solid"/>
                </a:ln>
              </a:rPr>
              <a:t>배근태</a:t>
            </a:r>
            <a:r>
              <a:rPr lang="en-US" altLang="ko-KR" sz="2000" b="1" dirty="0" smtClean="0">
                <a:ln w="12700">
                  <a:noFill/>
                  <a:prstDash val="solid"/>
                </a:ln>
              </a:rPr>
              <a:t>, </a:t>
            </a:r>
            <a:r>
              <a:rPr lang="ko-KR" altLang="en-US" sz="2000" b="1" dirty="0" err="1" smtClean="0">
                <a:ln w="12700">
                  <a:noFill/>
                  <a:prstDash val="solid"/>
                </a:ln>
              </a:rPr>
              <a:t>김서환</a:t>
            </a:r>
            <a:r>
              <a:rPr lang="en-US" altLang="ko-KR" sz="2000" b="1" dirty="0" smtClean="0">
                <a:ln w="12700">
                  <a:noFill/>
                  <a:prstDash val="solid"/>
                </a:ln>
              </a:rPr>
              <a:t>, </a:t>
            </a:r>
            <a:r>
              <a:rPr lang="ko-KR" altLang="en-US" sz="2000" b="1" dirty="0" smtClean="0">
                <a:ln w="12700">
                  <a:noFill/>
                  <a:prstDash val="solid"/>
                </a:ln>
              </a:rPr>
              <a:t>김민성</a:t>
            </a:r>
            <a:endParaRPr lang="en-US" altLang="ko-KR" sz="2000" b="1" cap="none" spc="0" dirty="0">
              <a:ln w="12700">
                <a:noFill/>
                <a:prstDash val="solid"/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88278" y="3210694"/>
            <a:ext cx="38908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느바</a:t>
            </a:r>
            <a:r>
              <a:rPr lang="ko-KR" altLang="en-US" sz="5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갤러리</a:t>
            </a:r>
            <a:endParaRPr lang="en-US" altLang="ko-KR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3265">
            <a:off x="6519903" y="904295"/>
            <a:ext cx="1783817" cy="22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커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2531554" cy="17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코비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552">
            <a:off x="207028" y="3743249"/>
            <a:ext cx="1682259" cy="26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마이클 조던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225">
            <a:off x="7187772" y="4460598"/>
            <a:ext cx="1827173" cy="182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 게시판 화면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59881"/>
            <a:ext cx="6120680" cy="118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55895"/>
            <a:ext cx="4191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NBA RANK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7" y="1484784"/>
            <a:ext cx="8536307" cy="252532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7" y="4077073"/>
            <a:ext cx="853630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NBA RANK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07"/>
          <a:stretch/>
        </p:blipFill>
        <p:spPr>
          <a:xfrm>
            <a:off x="179513" y="1916832"/>
            <a:ext cx="4824535" cy="39604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24556"/>
            <a:ext cx="3168352" cy="9559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80534"/>
            <a:ext cx="3265999" cy="40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NBA RANK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80828"/>
            <a:ext cx="4201111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0928"/>
            <a:ext cx="4725059" cy="2592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0" y="1628800"/>
            <a:ext cx="3843893" cy="45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NBA RANK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3074" name="Picture 2" descr="D:\nba\java 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13767"/>
            <a:ext cx="6408712" cy="13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nba\java ins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9" y="1244197"/>
            <a:ext cx="4265725" cy="39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nba\java 크롤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265856" cy="17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901347"/>
            <a:ext cx="6768752" cy="300287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ko-KR" altLang="en-US" sz="5400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감사합니다</a:t>
            </a:r>
            <a:r>
              <a:rPr lang="en-US" altLang="ko-KR" sz="5400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en-US" altLang="ko-KR" sz="5400" b="1" cap="none" spc="0" dirty="0">
              <a:ln w="12700">
                <a:noFill/>
                <a:prstDash val="solid"/>
              </a:ln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31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자유 게시판 화면</vt:lpstr>
      <vt:lpstr>NBA RANK 화면 </vt:lpstr>
      <vt:lpstr>NBA RANK 코드</vt:lpstr>
      <vt:lpstr>NBA RANK 코드</vt:lpstr>
      <vt:lpstr>NBA RANK 코드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emt00</dc:creator>
  <cp:lastModifiedBy>emt00</cp:lastModifiedBy>
  <cp:revision>8</cp:revision>
  <dcterms:created xsi:type="dcterms:W3CDTF">2019-11-15T00:06:03Z</dcterms:created>
  <dcterms:modified xsi:type="dcterms:W3CDTF">2019-11-15T05:19:02Z</dcterms:modified>
</cp:coreProperties>
</file>