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264B-47DC-44B5-8E57-7291C4DB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0BB5-7876-4528-9FD6-304DEB88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A8799-EDE1-48BC-AB21-E393173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DD09D-2CAB-4450-A1ED-64271D2E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78D18-EE41-44CB-9629-126860B9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7A2C-85AC-45D1-89CD-54F6CA0F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7CACC-1A22-423A-8A35-B4DDE3DA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30156-9056-4A09-8CE9-27231A58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CD22-723B-460B-8264-93BA1E57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05B53-8BB3-401F-A71B-DF86A507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8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5B9C7E-965B-4D74-8D95-A945426B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BD87A-9A92-46A1-8735-07E6FD4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93664-D75A-44CA-BE26-DAF6EF3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8A371-6B3A-4F76-8E15-7106A0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9BCE-D222-45C8-B53C-860BE6D4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6D5E-8647-44CD-893F-ADA343E9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F672-47A0-4558-8974-EFEE7FFE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60DFB-6230-4CFC-A6E0-36EE8AEB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FD471-7C73-456F-AF9C-4F493C53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07C16-5E24-408D-932B-2E2CCABE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D97C-FD82-47A0-A97D-4A3E028E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C0209-A2E3-4304-A9CC-84731E53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29F89-98B3-4D15-849B-6E631AA6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21E9C-3079-4EB7-B535-715276F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B612D-E72F-430E-BCCE-7E315E0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B9B2-829C-4B2E-B667-0D37686F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B0D0-8862-46D0-A010-D42730526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2DCFC-10D3-4563-BDAE-9176A808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5363A-A72A-407D-B4AB-FC03F816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AB420-8B53-4AF4-BDDF-D7AEDC92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3161B-0687-4EFE-9B25-59C84EF8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8E55-70A4-4124-8E1B-6FFFCEA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56946-0823-49AF-87B5-82C7253F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86E3E-9495-4C1F-A170-6EDBDCCC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9F1136-91AA-4A96-B97F-CA1B17AED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8DFAF-CABA-4BC5-9D4A-273749D6E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35A09F-36D2-4490-A47B-45CC0F00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18C51-C543-4D67-A1DA-62FA5EC1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DE8D17-9E07-4550-8D81-259A9899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352E-569E-4F73-8857-6C1A4ECF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70A34D-1B25-4F24-899A-15C865CB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5038B-46DB-43BE-8F16-5E34FD81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175C7-B23A-4EB1-9CCF-A9A5A36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F1072-32B5-4192-AB0C-059A75DD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79142-1C4A-4CAF-9B2E-C11BFF52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560CC-A76A-4CA3-8C19-582622E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D6C28-E980-410F-9207-8F4A473B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A678-6058-4ACA-9C59-77E039CF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930C5-B1A3-4C76-8ED7-402C0EC9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C8DB3-D168-48B3-8348-FD6227D1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7E004-355B-4476-B503-A28F027F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7BFBE-F4CE-4B35-926E-A8DC791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EEF2-532D-444E-995E-10EE938B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80EF7-9BE8-4ED3-BEF9-B64AD38D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EF615-0289-4AB3-B2F1-DEDCB4141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26E71-57C9-46A2-8BAA-ED8D52A9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F1293-00E0-4A9C-AD2D-DAABE4D4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D10DC-7DDA-456A-B1BD-DA07D6AA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6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8DE70-D10C-4931-BB08-668DCC1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DD016-B528-4F36-9A63-23E41DC8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465FC-3241-4388-A8D7-EE22DBB1E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3A7C-50B2-4222-8645-4695AE127237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4BDAA-C48A-431F-A92F-1C72957E3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C7364-83CA-490F-B119-D4348CBE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6CF7-8D76-497D-A196-74F6CA0FA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495C2C-8C89-4900-8996-9940FDCA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ko-KR" altLang="en-US"/>
              <a:t>우리 메모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FD0A2-B16F-4E95-A004-3B1AA7DCF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altLang="ko-KR"/>
              <a:t>2020 </a:t>
            </a:r>
            <a:r>
              <a:rPr lang="ko-KR" altLang="en-US"/>
              <a:t>컴넷과 소프트웨어 </a:t>
            </a:r>
            <a:br>
              <a:rPr lang="en-US" altLang="ko-KR"/>
            </a:br>
            <a:r>
              <a:rPr lang="ko-KR" altLang="en-US"/>
              <a:t>공모전</a:t>
            </a:r>
            <a:endParaRPr lang="en-US" altLang="ko-KR"/>
          </a:p>
          <a:p>
            <a:r>
              <a:rPr lang="en-US" altLang="ko-KR"/>
              <a:t>31203 </a:t>
            </a:r>
            <a:r>
              <a:rPr lang="ko-KR" altLang="en-US"/>
              <a:t>김민성</a:t>
            </a:r>
            <a:endParaRPr lang="ko-KR" alt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90283-1ED3-4E2C-969C-882430BA9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r="655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22A506-1D9C-4C91-ADD0-76484266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ko-KR" altLang="en-US"/>
              <a:t>개요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159DF3-3814-4C10-8452-B690FCAF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BD78D-A484-4995-A9C5-A6A9E4BE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ko-KR" altLang="en-US" sz="2600"/>
              <a:t>학년</a:t>
            </a:r>
            <a:r>
              <a:rPr lang="en-US" altLang="ko-KR" sz="2600"/>
              <a:t>/</a:t>
            </a:r>
            <a:r>
              <a:rPr lang="ko-KR" altLang="en-US" sz="2600"/>
              <a:t>반 별로 </a:t>
            </a:r>
            <a:r>
              <a:rPr lang="ko-KR" altLang="en-US" sz="2600" b="1"/>
              <a:t>공지 사항</a:t>
            </a:r>
            <a:r>
              <a:rPr lang="en-US" altLang="ko-KR" sz="2600" b="1"/>
              <a:t>, </a:t>
            </a:r>
            <a:r>
              <a:rPr lang="ko-KR" altLang="en-US" sz="2600" b="1"/>
              <a:t>일정 안내</a:t>
            </a:r>
            <a:r>
              <a:rPr lang="en-US" altLang="ko-KR" sz="2600" b="1"/>
              <a:t>, </a:t>
            </a:r>
            <a:r>
              <a:rPr lang="ko-KR" altLang="en-US" sz="2600" b="1"/>
              <a:t>학습 정리</a:t>
            </a:r>
            <a:r>
              <a:rPr lang="en-US" altLang="ko-KR" sz="2600" b="1"/>
              <a:t>,</a:t>
            </a:r>
            <a:r>
              <a:rPr lang="ko-KR" altLang="en-US" sz="2600" b="1"/>
              <a:t> 학습 소통 내용</a:t>
            </a:r>
            <a:r>
              <a:rPr lang="ko-KR" altLang="en-US" sz="2600"/>
              <a:t>을 공유하고 작성할 수 있도록 하는 앱</a:t>
            </a:r>
            <a:endParaRPr lang="en-US" altLang="ko-KR" sz="2600"/>
          </a:p>
          <a:p>
            <a:endParaRPr lang="en-US" altLang="ko-KR" sz="2600" b="1"/>
          </a:p>
          <a:p>
            <a:r>
              <a:rPr lang="en-US" altLang="ko-KR" sz="2600"/>
              <a:t>Android(JAVA)</a:t>
            </a:r>
            <a:r>
              <a:rPr lang="ko-KR" altLang="en-US" sz="2600"/>
              <a:t>와 </a:t>
            </a:r>
            <a:r>
              <a:rPr lang="en-US" altLang="ko-KR" sz="2600"/>
              <a:t>Firebase Realtime Datebase(NOSQL)</a:t>
            </a:r>
            <a:r>
              <a:rPr lang="ko-KR" altLang="en-US" sz="2600"/>
              <a:t>를 통해 프로그래밍</a:t>
            </a:r>
            <a:endParaRPr lang="en-US" altLang="ko-KR" sz="2600"/>
          </a:p>
          <a:p>
            <a:endParaRPr lang="en-US" altLang="ko-KR" sz="2600"/>
          </a:p>
          <a:p>
            <a:r>
              <a:rPr lang="ko-KR" altLang="en-US" sz="2600"/>
              <a:t>학년</a:t>
            </a:r>
            <a:r>
              <a:rPr lang="en-US" altLang="ko-KR" sz="2600"/>
              <a:t>/</a:t>
            </a:r>
            <a:r>
              <a:rPr lang="ko-KR" altLang="en-US" sz="2600"/>
              <a:t>반을 기준으로 </a:t>
            </a:r>
            <a:r>
              <a:rPr lang="en-US" altLang="ko-KR" sz="2600"/>
              <a:t>DB</a:t>
            </a:r>
            <a:r>
              <a:rPr lang="ko-KR" altLang="en-US" sz="2600"/>
              <a:t>를 구성함</a:t>
            </a:r>
          </a:p>
        </p:txBody>
      </p:sp>
    </p:spTree>
    <p:extLst>
      <p:ext uri="{BB962C8B-B14F-4D97-AF65-F5344CB8AC3E}">
        <p14:creationId xmlns:p14="http://schemas.microsoft.com/office/powerpoint/2010/main" val="17492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0F6D5-4A19-478C-B174-6C245AE7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2" b="1290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78F0A-0728-4F62-9289-50B6A6DA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학년</a:t>
            </a:r>
            <a:r>
              <a:rPr lang="en-US" altLang="ko-KR" dirty="0"/>
              <a:t>/</a:t>
            </a:r>
            <a:r>
              <a:rPr lang="ko-KR" altLang="en-US" dirty="0"/>
              <a:t>반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0793-B18A-4192-8859-E8E0DD45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“00_00” </a:t>
            </a:r>
            <a:r>
              <a:rPr lang="ko-KR" altLang="en-US" dirty="0"/>
              <a:t>형태로 사용자 입력을 받아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이용하여 학년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반을 내부 저장소에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1633E-69E4-487C-9910-57C7EF833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4" b="1507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195BAD-1BD7-4026-8761-199EF69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altLang="ko-KR"/>
              <a:t>2. </a:t>
            </a:r>
            <a:r>
              <a:rPr lang="ko-KR" altLang="en-US"/>
              <a:t>메모 작성 및 열람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9380F-64A9-467C-9995-004EE224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오른쪽 하단 부분에 </a:t>
            </a:r>
            <a:r>
              <a:rPr lang="en-US" altLang="ko-KR" dirty="0"/>
              <a:t>+ </a:t>
            </a:r>
            <a:r>
              <a:rPr lang="ko-KR" altLang="en-US" dirty="0"/>
              <a:t>버튼을 클릭 시 메모 작성 페이지로 이동함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하단 부분에 버튼을 클릭 시 학년</a:t>
            </a:r>
            <a:r>
              <a:rPr lang="en-US" altLang="ko-KR" dirty="0"/>
              <a:t>/</a:t>
            </a:r>
            <a:r>
              <a:rPr lang="ko-KR" altLang="en-US" dirty="0"/>
              <a:t>반 변경 가능</a:t>
            </a:r>
            <a:r>
              <a:rPr lang="en-US" altLang="ko-KR" dirty="0"/>
              <a:t>(</a:t>
            </a:r>
            <a:r>
              <a:rPr lang="ko-KR" altLang="en-US" dirty="0"/>
              <a:t>선생님들을 위한 기능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StaggeredGridLayoutManager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사용하여 레이아웃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85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6C448-AF4A-43AD-97DF-871FBB821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8" r="-1" b="34734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7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A5E65E-D2CE-4E60-81AC-598EB163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메모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6CD93-4946-4E78-8673-7CC20344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904772"/>
            <a:ext cx="5721484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화면에서 요소 클릭 시 자세히 볼 수 있는 </a:t>
            </a:r>
            <a:r>
              <a:rPr lang="en-US" altLang="ko-KR" dirty="0"/>
              <a:t>Activity</a:t>
            </a:r>
            <a:r>
              <a:rPr lang="ko-KR" altLang="en-US" dirty="0"/>
              <a:t>로 이동함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편집 버튼을 클릭하면 편집 모드로 전환 가능</a:t>
            </a:r>
          </a:p>
        </p:txBody>
      </p:sp>
    </p:spTree>
    <p:extLst>
      <p:ext uri="{BB962C8B-B14F-4D97-AF65-F5344CB8AC3E}">
        <p14:creationId xmlns:p14="http://schemas.microsoft.com/office/powerpoint/2010/main" val="1695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C264F-E70D-40E7-B4C1-C64ABD4E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4. DB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98DCD-346F-465B-855F-E771F913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최상위 요소 </a:t>
            </a:r>
            <a:r>
              <a:rPr lang="en-US" altLang="ko-KR" sz="2000" dirty="0" err="1"/>
              <a:t>groupMemo</a:t>
            </a:r>
            <a:r>
              <a:rPr lang="ko-KR" altLang="en-US" sz="2000" dirty="0"/>
              <a:t>를 기준으로 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아래에</a:t>
            </a:r>
            <a:r>
              <a:rPr lang="en-US" altLang="ko-KR" sz="2000" dirty="0"/>
              <a:t> </a:t>
            </a:r>
            <a:r>
              <a:rPr lang="ko-KR" altLang="en-US" sz="2000" dirty="0"/>
              <a:t>년도</a:t>
            </a:r>
            <a:r>
              <a:rPr lang="en-US" altLang="ko-KR" sz="2000" dirty="0"/>
              <a:t>/</a:t>
            </a:r>
            <a:r>
              <a:rPr lang="ko-KR" altLang="en-US" sz="2000" dirty="0"/>
              <a:t>학년</a:t>
            </a:r>
            <a:r>
              <a:rPr lang="en-US" altLang="ko-KR" sz="2000" dirty="0"/>
              <a:t>/</a:t>
            </a:r>
            <a:r>
              <a:rPr lang="ko-KR" altLang="en-US" sz="2000" dirty="0"/>
              <a:t>반을 </a:t>
            </a:r>
            <a:r>
              <a:rPr lang="en-US" altLang="ko-KR" sz="2000" dirty="0"/>
              <a:t>“_”</a:t>
            </a:r>
            <a:r>
              <a:rPr lang="ko-KR" altLang="en-US" sz="2000" dirty="0"/>
              <a:t>로 구분하여 나눔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랜덤으로 키를 발생시켜 고유한 키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제목</a:t>
            </a:r>
            <a:r>
              <a:rPr lang="en-US" altLang="ko-KR" sz="2000" dirty="0"/>
              <a:t>, </a:t>
            </a:r>
            <a:r>
              <a:rPr lang="ko-KR" altLang="en-US" sz="2000" dirty="0"/>
              <a:t>내용</a:t>
            </a:r>
            <a:r>
              <a:rPr lang="en-US" altLang="ko-KR" sz="2000" dirty="0"/>
              <a:t>, </a:t>
            </a:r>
            <a:r>
              <a:rPr lang="ko-KR" altLang="en-US" sz="2000" dirty="0"/>
              <a:t>시간을 아래 요소로 두고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DDC07-CAA4-442C-88DB-57783F9A2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1" r="2346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49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5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173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Consolas</vt:lpstr>
      <vt:lpstr>Office 테마</vt:lpstr>
      <vt:lpstr>우리 메모</vt:lpstr>
      <vt:lpstr>개요</vt:lpstr>
      <vt:lpstr>1. 학년/반 입력</vt:lpstr>
      <vt:lpstr>2. 메모 작성 및 열람</vt:lpstr>
      <vt:lpstr>3. 메모 보기</vt:lpstr>
      <vt:lpstr>4. DB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메모</dc:title>
  <dc:creator>김민성</dc:creator>
  <cp:lastModifiedBy>김민성</cp:lastModifiedBy>
  <cp:revision>1</cp:revision>
  <dcterms:created xsi:type="dcterms:W3CDTF">2020-08-05T13:46:00Z</dcterms:created>
  <dcterms:modified xsi:type="dcterms:W3CDTF">2020-08-05T13:49:24Z</dcterms:modified>
</cp:coreProperties>
</file>