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71" r:id="rId2"/>
    <p:sldId id="259" r:id="rId3"/>
    <p:sldId id="270" r:id="rId4"/>
    <p:sldId id="286" r:id="rId5"/>
    <p:sldId id="266" r:id="rId6"/>
    <p:sldId id="261" r:id="rId7"/>
    <p:sldId id="275" r:id="rId8"/>
    <p:sldId id="267" r:id="rId9"/>
    <p:sldId id="260" r:id="rId10"/>
    <p:sldId id="276" r:id="rId11"/>
    <p:sldId id="262" r:id="rId12"/>
    <p:sldId id="268" r:id="rId13"/>
    <p:sldId id="273" r:id="rId14"/>
    <p:sldId id="274" r:id="rId15"/>
    <p:sldId id="263" r:id="rId16"/>
    <p:sldId id="277" r:id="rId17"/>
    <p:sldId id="272" r:id="rId18"/>
    <p:sldId id="278" r:id="rId19"/>
    <p:sldId id="279" r:id="rId20"/>
    <p:sldId id="281" r:id="rId21"/>
    <p:sldId id="282" r:id="rId22"/>
    <p:sldId id="283" r:id="rId23"/>
    <p:sldId id="284" r:id="rId24"/>
    <p:sldId id="285" r:id="rId25"/>
    <p:sldId id="287" r:id="rId26"/>
  </p:sldIdLst>
  <p:sldSz cx="12192000" cy="6858000"/>
  <p:notesSz cx="6858000" cy="1714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5A2940-7806-4324-B185-3B7260EE121D}" v="14" dt="2019-03-13T23:34:49.82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ente guest" providerId="Windows Live" clId="Web-{19C42F8A-4824-408E-8D42-252EEF794F2D}"/>
    <pc:docChg chg="addSld modSld">
      <pc:chgData name="Utente guest" userId="" providerId="Windows Live" clId="Web-{19C42F8A-4824-408E-8D42-252EEF794F2D}" dt="2019-02-22T11:41:44.889" v="57" actId="20577"/>
      <pc:docMkLst>
        <pc:docMk/>
      </pc:docMkLst>
      <pc:sldChg chg="modSp">
        <pc:chgData name="Utente guest" userId="" providerId="Windows Live" clId="Web-{19C42F8A-4824-408E-8D42-252EEF794F2D}" dt="2019-02-22T11:36:25.764" v="1" actId="20577"/>
        <pc:sldMkLst>
          <pc:docMk/>
          <pc:sldMk cId="1885487808" sldId="261"/>
        </pc:sldMkLst>
        <pc:spChg chg="mod">
          <ac:chgData name="Utente guest" userId="" providerId="Windows Live" clId="Web-{19C42F8A-4824-408E-8D42-252EEF794F2D}" dt="2019-02-22T11:36:25.764" v="1" actId="20577"/>
          <ac:spMkLst>
            <pc:docMk/>
            <pc:sldMk cId="1885487808" sldId="261"/>
            <ac:spMk id="2" creationId="{79404F53-3CFF-4353-A84F-17BB68BB7EAD}"/>
          </ac:spMkLst>
        </pc:spChg>
      </pc:sldChg>
      <pc:sldChg chg="delSp modSp add replId">
        <pc:chgData name="Utente guest" userId="" providerId="Windows Live" clId="Web-{19C42F8A-4824-408E-8D42-252EEF794F2D}" dt="2019-02-22T11:41:44.889" v="56" actId="20577"/>
        <pc:sldMkLst>
          <pc:docMk/>
          <pc:sldMk cId="59651067" sldId="275"/>
        </pc:sldMkLst>
        <pc:spChg chg="mod">
          <ac:chgData name="Utente guest" userId="" providerId="Windows Live" clId="Web-{19C42F8A-4824-408E-8D42-252EEF794F2D}" dt="2019-02-22T11:41:44.889" v="56" actId="20577"/>
          <ac:spMkLst>
            <pc:docMk/>
            <pc:sldMk cId="59651067" sldId="275"/>
            <ac:spMk id="2" creationId="{79404F53-3CFF-4353-A84F-17BB68BB7EAD}"/>
          </ac:spMkLst>
        </pc:spChg>
        <pc:spChg chg="del">
          <ac:chgData name="Utente guest" userId="" providerId="Windows Live" clId="Web-{19C42F8A-4824-408E-8D42-252EEF794F2D}" dt="2019-02-22T11:36:25.889" v="4"/>
          <ac:spMkLst>
            <pc:docMk/>
            <pc:sldMk cId="59651067" sldId="275"/>
            <ac:spMk id="18" creationId="{1B3BCBDC-C516-491C-BC56-6C5667234253}"/>
          </ac:spMkLst>
        </pc:spChg>
        <pc:picChg chg="del">
          <ac:chgData name="Utente guest" userId="" providerId="Windows Live" clId="Web-{19C42F8A-4824-408E-8D42-252EEF794F2D}" dt="2019-02-22T11:36:26.264" v="5"/>
          <ac:picMkLst>
            <pc:docMk/>
            <pc:sldMk cId="59651067" sldId="275"/>
            <ac:picMk id="14" creationId="{0D3D0C2E-AD79-4720-9480-30399DE89098}"/>
          </ac:picMkLst>
        </pc:picChg>
        <pc:picChg chg="del">
          <ac:chgData name="Utente guest" userId="" providerId="Windows Live" clId="Web-{19C42F8A-4824-408E-8D42-252EEF794F2D}" dt="2019-02-22T11:36:25.858" v="3"/>
          <ac:picMkLst>
            <pc:docMk/>
            <pc:sldMk cId="59651067" sldId="275"/>
            <ac:picMk id="16" creationId="{5FB104F1-85D1-4608-9017-922562A8C8EC}"/>
          </ac:picMkLst>
        </pc:picChg>
      </pc:sldChg>
    </pc:docChg>
  </pc:docChgLst>
  <pc:docChgLst>
    <pc:chgData name="Utente guest" providerId="Windows Live" clId="Web-{97A007BF-287E-478E-A13F-55219A3B3BF9}"/>
    <pc:docChg chg="modSld">
      <pc:chgData name="Utente guest" userId="" providerId="Windows Live" clId="Web-{97A007BF-287E-478E-A13F-55219A3B3BF9}" dt="2019-02-22T16:35:00.129" v="2291"/>
      <pc:docMkLst>
        <pc:docMk/>
      </pc:docMkLst>
      <pc:sldChg chg="modSp">
        <pc:chgData name="Utente guest" userId="" providerId="Windows Live" clId="Web-{97A007BF-287E-478E-A13F-55219A3B3BF9}" dt="2019-02-22T15:40:35.684" v="254" actId="20577"/>
        <pc:sldMkLst>
          <pc:docMk/>
          <pc:sldMk cId="3685247445" sldId="272"/>
        </pc:sldMkLst>
        <pc:spChg chg="mod">
          <ac:chgData name="Utente guest" userId="" providerId="Windows Live" clId="Web-{97A007BF-287E-478E-A13F-55219A3B3BF9}" dt="2019-02-22T15:40:35.684" v="254" actId="20577"/>
          <ac:spMkLst>
            <pc:docMk/>
            <pc:sldMk cId="3685247445" sldId="272"/>
            <ac:spMk id="2" creationId="{8745C34A-1C5A-4D37-A3C1-F897716B376C}"/>
          </ac:spMkLst>
        </pc:spChg>
      </pc:sldChg>
      <pc:sldChg chg="modSp">
        <pc:chgData name="Utente guest" userId="" providerId="Windows Live" clId="Web-{97A007BF-287E-478E-A13F-55219A3B3BF9}" dt="2019-02-22T16:31:15.862" v="2275"/>
        <pc:sldMkLst>
          <pc:docMk/>
          <pc:sldMk cId="727861223" sldId="278"/>
        </pc:sldMkLst>
        <pc:spChg chg="mod">
          <ac:chgData name="Utente guest" userId="" providerId="Windows Live" clId="Web-{97A007BF-287E-478E-A13F-55219A3B3BF9}" dt="2019-02-22T16:31:15.862" v="2275"/>
          <ac:spMkLst>
            <pc:docMk/>
            <pc:sldMk cId="727861223" sldId="278"/>
            <ac:spMk id="11" creationId="{33D93010-AA6F-4972-B321-515838C109D8}"/>
          </ac:spMkLst>
        </pc:spChg>
      </pc:sldChg>
      <pc:sldChg chg="modSp modNotes">
        <pc:chgData name="Utente guest" userId="" providerId="Windows Live" clId="Web-{97A007BF-287E-478E-A13F-55219A3B3BF9}" dt="2019-02-22T16:31:19.971" v="2276"/>
        <pc:sldMkLst>
          <pc:docMk/>
          <pc:sldMk cId="503285416" sldId="279"/>
        </pc:sldMkLst>
        <pc:spChg chg="mod">
          <ac:chgData name="Utente guest" userId="" providerId="Windows Live" clId="Web-{97A007BF-287E-478E-A13F-55219A3B3BF9}" dt="2019-02-22T16:31:19.971" v="2276"/>
          <ac:spMkLst>
            <pc:docMk/>
            <pc:sldMk cId="503285416" sldId="279"/>
            <ac:spMk id="11" creationId="{33D93010-AA6F-4972-B321-515838C109D8}"/>
          </ac:spMkLst>
        </pc:spChg>
      </pc:sldChg>
      <pc:sldChg chg="mod modShow">
        <pc:chgData name="Utente guest" userId="" providerId="Windows Live" clId="Web-{97A007BF-287E-478E-A13F-55219A3B3BF9}" dt="2019-02-22T16:31:26.971" v="2277"/>
        <pc:sldMkLst>
          <pc:docMk/>
          <pc:sldMk cId="1127847014" sldId="282"/>
        </pc:sldMkLst>
      </pc:sldChg>
      <pc:sldChg chg="modSp modNotes">
        <pc:chgData name="Utente guest" userId="" providerId="Windows Live" clId="Web-{97A007BF-287E-478E-A13F-55219A3B3BF9}" dt="2019-02-22T16:15:17.964" v="887"/>
        <pc:sldMkLst>
          <pc:docMk/>
          <pc:sldMk cId="1463052271" sldId="284"/>
        </pc:sldMkLst>
        <pc:spChg chg="mod">
          <ac:chgData name="Utente guest" userId="" providerId="Windows Live" clId="Web-{97A007BF-287E-478E-A13F-55219A3B3BF9}" dt="2019-02-22T16:15:17.964" v="887"/>
          <ac:spMkLst>
            <pc:docMk/>
            <pc:sldMk cId="1463052271" sldId="284"/>
            <ac:spMk id="11" creationId="{33D93010-AA6F-4972-B321-515838C109D8}"/>
          </ac:spMkLst>
        </pc:spChg>
        <pc:picChg chg="mod">
          <ac:chgData name="Utente guest" userId="" providerId="Windows Live" clId="Web-{97A007BF-287E-478E-A13F-55219A3B3BF9}" dt="2019-02-22T15:37:01.932" v="42" actId="1076"/>
          <ac:picMkLst>
            <pc:docMk/>
            <pc:sldMk cId="1463052271" sldId="284"/>
            <ac:picMk id="3" creationId="{79309612-EA64-4E4E-978A-481D1D32CE47}"/>
          </ac:picMkLst>
        </pc:picChg>
      </pc:sldChg>
      <pc:sldChg chg="modSp modNotes">
        <pc:chgData name="Utente guest" userId="" providerId="Windows Live" clId="Web-{97A007BF-287E-478E-A13F-55219A3B3BF9}" dt="2019-02-22T16:11:56.025" v="809"/>
        <pc:sldMkLst>
          <pc:docMk/>
          <pc:sldMk cId="4046451712" sldId="285"/>
        </pc:sldMkLst>
        <pc:spChg chg="mod">
          <ac:chgData name="Utente guest" userId="" providerId="Windows Live" clId="Web-{97A007BF-287E-478E-A13F-55219A3B3BF9}" dt="2019-02-22T15:49:47.125" v="480"/>
          <ac:spMkLst>
            <pc:docMk/>
            <pc:sldMk cId="4046451712" sldId="285"/>
            <ac:spMk id="11" creationId="{33D93010-AA6F-4972-B321-515838C109D8}"/>
          </ac:spMkLst>
        </pc:spChg>
      </pc:sldChg>
      <pc:sldChg chg="modSp modNotes">
        <pc:chgData name="Utente guest" userId="" providerId="Windows Live" clId="Web-{97A007BF-287E-478E-A13F-55219A3B3BF9}" dt="2019-02-22T16:35:00.129" v="2291"/>
        <pc:sldMkLst>
          <pc:docMk/>
          <pc:sldMk cId="2625952024" sldId="287"/>
        </pc:sldMkLst>
        <pc:picChg chg="mod modCrop">
          <ac:chgData name="Utente guest" userId="" providerId="Windows Live" clId="Web-{97A007BF-287E-478E-A13F-55219A3B3BF9}" dt="2019-02-22T16:17:15.200" v="891"/>
          <ac:picMkLst>
            <pc:docMk/>
            <pc:sldMk cId="2625952024" sldId="287"/>
            <ac:picMk id="85" creationId="{F6623DA5-8B39-4E65-BC49-4E55EA92BFAF}"/>
          </ac:picMkLst>
        </pc:picChg>
      </pc:sldChg>
    </pc:docChg>
  </pc:docChgLst>
  <pc:docChgLst>
    <pc:chgData name="Utente guest" providerId="Windows Live" clId="Web-{8E3DA0E8-87D0-467B-8FAC-5B6A6654F58C}"/>
    <pc:docChg chg="modSld">
      <pc:chgData name="Utente guest" userId="" providerId="Windows Live" clId="Web-{8E3DA0E8-87D0-467B-8FAC-5B6A6654F58C}" dt="2019-02-22T15:31:30.306" v="3115"/>
      <pc:docMkLst>
        <pc:docMk/>
      </pc:docMkLst>
      <pc:sldChg chg="modNotes">
        <pc:chgData name="Utente guest" userId="" providerId="Windows Live" clId="Web-{8E3DA0E8-87D0-467B-8FAC-5B6A6654F58C}" dt="2019-02-22T14:45:45.376" v="602"/>
        <pc:sldMkLst>
          <pc:docMk/>
          <pc:sldMk cId="4226292198" sldId="267"/>
        </pc:sldMkLst>
      </pc:sldChg>
      <pc:sldChg chg="modSp modNotes">
        <pc:chgData name="Utente guest" userId="" providerId="Windows Live" clId="Web-{8E3DA0E8-87D0-467B-8FAC-5B6A6654F58C}" dt="2019-02-22T15:09:17.849" v="2167"/>
        <pc:sldMkLst>
          <pc:docMk/>
          <pc:sldMk cId="3685247445" sldId="272"/>
        </pc:sldMkLst>
        <pc:graphicFrameChg chg="mod modGraphic">
          <ac:chgData name="Utente guest" userId="" providerId="Windows Live" clId="Web-{8E3DA0E8-87D0-467B-8FAC-5B6A6654F58C}" dt="2019-02-22T15:03:55.114" v="1704"/>
          <ac:graphicFrameMkLst>
            <pc:docMk/>
            <pc:sldMk cId="3685247445" sldId="272"/>
            <ac:graphicFrameMk id="4" creationId="{42208A62-1A4F-45D1-AC18-28FFE22F1BAA}"/>
          </ac:graphicFrameMkLst>
        </pc:graphicFrameChg>
      </pc:sldChg>
      <pc:sldChg chg="modSp modNotes">
        <pc:chgData name="Utente guest" userId="" providerId="Windows Live" clId="Web-{8E3DA0E8-87D0-467B-8FAC-5B6A6654F58C}" dt="2019-02-22T15:21:17.180" v="2543"/>
        <pc:sldMkLst>
          <pc:docMk/>
          <pc:sldMk cId="727861223" sldId="278"/>
        </pc:sldMkLst>
        <pc:spChg chg="mod">
          <ac:chgData name="Utente guest" userId="" providerId="Windows Live" clId="Web-{8E3DA0E8-87D0-467B-8FAC-5B6A6654F58C}" dt="2019-02-22T15:18:01.445" v="2370" actId="14100"/>
          <ac:spMkLst>
            <pc:docMk/>
            <pc:sldMk cId="727861223" sldId="278"/>
            <ac:spMk id="11" creationId="{33D93010-AA6F-4972-B321-515838C109D8}"/>
          </ac:spMkLst>
        </pc:spChg>
      </pc:sldChg>
      <pc:sldChg chg="modSp modNotes">
        <pc:chgData name="Utente guest" userId="" providerId="Windows Live" clId="Web-{8E3DA0E8-87D0-467B-8FAC-5B6A6654F58C}" dt="2019-02-22T15:31:30.306" v="3115"/>
        <pc:sldMkLst>
          <pc:docMk/>
          <pc:sldMk cId="503285416" sldId="279"/>
        </pc:sldMkLst>
        <pc:spChg chg="mod">
          <ac:chgData name="Utente guest" userId="" providerId="Windows Live" clId="Web-{8E3DA0E8-87D0-467B-8FAC-5B6A6654F58C}" dt="2019-02-22T15:21:57.586" v="2591" actId="1076"/>
          <ac:spMkLst>
            <pc:docMk/>
            <pc:sldMk cId="503285416" sldId="279"/>
            <ac:spMk id="11" creationId="{33D93010-AA6F-4972-B321-515838C109D8}"/>
          </ac:spMkLst>
        </pc:spChg>
      </pc:sldChg>
      <pc:sldChg chg="addSp delSp modSp">
        <pc:chgData name="Utente guest" userId="" providerId="Windows Live" clId="Web-{8E3DA0E8-87D0-467B-8FAC-5B6A6654F58C}" dt="2019-02-22T14:37:18.187" v="25"/>
        <pc:sldMkLst>
          <pc:docMk/>
          <pc:sldMk cId="2625952024" sldId="287"/>
        </pc:sldMkLst>
        <pc:spChg chg="add del mod">
          <ac:chgData name="Utente guest" userId="" providerId="Windows Live" clId="Web-{8E3DA0E8-87D0-467B-8FAC-5B6A6654F58C}" dt="2019-02-22T14:36:01.172" v="16"/>
          <ac:spMkLst>
            <pc:docMk/>
            <pc:sldMk cId="2625952024" sldId="287"/>
            <ac:spMk id="2" creationId="{4A633AD7-5FC5-4B40-8BA3-05FB9A7ECB0D}"/>
          </ac:spMkLst>
        </pc:spChg>
        <pc:spChg chg="add del mod">
          <ac:chgData name="Utente guest" userId="" providerId="Windows Live" clId="Web-{8E3DA0E8-87D0-467B-8FAC-5B6A6654F58C}" dt="2019-02-22T14:34:46.921" v="10"/>
          <ac:spMkLst>
            <pc:docMk/>
            <pc:sldMk cId="2625952024" sldId="287"/>
            <ac:spMk id="13" creationId="{3B5ADC2D-BE10-4A85-9433-85C32991F117}"/>
          </ac:spMkLst>
        </pc:spChg>
        <pc:spChg chg="add del">
          <ac:chgData name="Utente guest" userId="" providerId="Windows Live" clId="Web-{8E3DA0E8-87D0-467B-8FAC-5B6A6654F58C}" dt="2019-02-22T14:36:01.172" v="16"/>
          <ac:spMkLst>
            <pc:docMk/>
            <pc:sldMk cId="2625952024" sldId="287"/>
            <ac:spMk id="24" creationId="{85428F22-76B3-4107-AADE-3F9EC95FD325}"/>
          </ac:spMkLst>
        </pc:spChg>
        <pc:spChg chg="add">
          <ac:chgData name="Utente guest" userId="" providerId="Windows Live" clId="Web-{8E3DA0E8-87D0-467B-8FAC-5B6A6654F58C}" dt="2019-02-22T14:36:01.172" v="16"/>
          <ac:spMkLst>
            <pc:docMk/>
            <pc:sldMk cId="2625952024" sldId="287"/>
            <ac:spMk id="90" creationId="{6AD30037-67ED-4367-9BE0-45787510BF13}"/>
          </ac:spMkLst>
        </pc:spChg>
        <pc:grpChg chg="add del">
          <ac:chgData name="Utente guest" userId="" providerId="Windows Live" clId="Web-{8E3DA0E8-87D0-467B-8FAC-5B6A6654F58C}" dt="2019-02-22T14:36:01.172" v="16"/>
          <ac:grpSpMkLst>
            <pc:docMk/>
            <pc:sldMk cId="2625952024" sldId="287"/>
            <ac:grpSpMk id="26" creationId="{5346FBCF-5353-4172-96F5-4B7EB07777C4}"/>
          </ac:grpSpMkLst>
        </pc:grpChg>
        <pc:grpChg chg="add del">
          <ac:chgData name="Utente guest" userId="" providerId="Windows Live" clId="Web-{8E3DA0E8-87D0-467B-8FAC-5B6A6654F58C}" dt="2019-02-22T14:36:01.172" v="16"/>
          <ac:grpSpMkLst>
            <pc:docMk/>
            <pc:sldMk cId="2625952024" sldId="287"/>
            <ac:grpSpMk id="30" creationId="{78326E10-C8CB-487F-A110-F861268DE619}"/>
          </ac:grpSpMkLst>
        </pc:grpChg>
        <pc:grpChg chg="add">
          <ac:chgData name="Utente guest" userId="" providerId="Windows Live" clId="Web-{8E3DA0E8-87D0-467B-8FAC-5B6A6654F58C}" dt="2019-02-22T14:36:01.172" v="16"/>
          <ac:grpSpMkLst>
            <pc:docMk/>
            <pc:sldMk cId="2625952024" sldId="287"/>
            <ac:grpSpMk id="92" creationId="{50841A4E-5BC1-44B4-83CF-D524E8AEAD64}"/>
          </ac:grpSpMkLst>
        </pc:grpChg>
        <pc:graphicFrameChg chg="mod ord modGraphic">
          <ac:chgData name="Utente guest" userId="" providerId="Windows Live" clId="Web-{8E3DA0E8-87D0-467B-8FAC-5B6A6654F58C}" dt="2019-02-22T14:37:18.187" v="25"/>
          <ac:graphicFrameMkLst>
            <pc:docMk/>
            <pc:sldMk cId="2625952024" sldId="287"/>
            <ac:graphicFrameMk id="4" creationId="{B8CA191F-C64E-4CEA-B757-676B969957FD}"/>
          </ac:graphicFrameMkLst>
        </pc:graphicFrameChg>
        <pc:picChg chg="add del mod">
          <ac:chgData name="Utente guest" userId="" providerId="Windows Live" clId="Web-{8E3DA0E8-87D0-467B-8FAC-5B6A6654F58C}" dt="2019-02-22T14:34:52.671" v="13"/>
          <ac:picMkLst>
            <pc:docMk/>
            <pc:sldMk cId="2625952024" sldId="287"/>
            <ac:picMk id="10" creationId="{33963188-5AF3-46BF-99EB-40209D216064}"/>
          </ac:picMkLst>
        </pc:picChg>
        <pc:picChg chg="add mod ord">
          <ac:chgData name="Utente guest" userId="" providerId="Windows Live" clId="Web-{8E3DA0E8-87D0-467B-8FAC-5B6A6654F58C}" dt="2019-02-22T14:36:01.172" v="16"/>
          <ac:picMkLst>
            <pc:docMk/>
            <pc:sldMk cId="2625952024" sldId="287"/>
            <ac:picMk id="85" creationId="{F6623DA5-8B39-4E65-BC49-4E55EA92BFAF}"/>
          </ac:picMkLst>
        </pc:picChg>
      </pc:sldChg>
    </pc:docChg>
  </pc:docChgLst>
  <pc:docChgLst>
    <pc:chgData name="Gaia Grimaldi" userId="85e08e35eb0ded74" providerId="Windows Live" clId="Web-{198B28BB-A6F8-4324-8417-796D22997FE2}"/>
    <pc:docChg chg="modSld">
      <pc:chgData name="Gaia Grimaldi" userId="85e08e35eb0ded74" providerId="Windows Live" clId="Web-{198B28BB-A6F8-4324-8417-796D22997FE2}" dt="2019-03-04T08:24:59.464" v="111"/>
      <pc:docMkLst>
        <pc:docMk/>
      </pc:docMkLst>
      <pc:sldChg chg="modSp">
        <pc:chgData name="Gaia Grimaldi" userId="85e08e35eb0ded74" providerId="Windows Live" clId="Web-{198B28BB-A6F8-4324-8417-796D22997FE2}" dt="2019-03-04T08:24:59.464" v="111"/>
        <pc:sldMkLst>
          <pc:docMk/>
          <pc:sldMk cId="3685247445" sldId="272"/>
        </pc:sldMkLst>
        <pc:graphicFrameChg chg="mod modGraphic">
          <ac:chgData name="Gaia Grimaldi" userId="85e08e35eb0ded74" providerId="Windows Live" clId="Web-{198B28BB-A6F8-4324-8417-796D22997FE2}" dt="2019-03-04T08:24:59.464" v="111"/>
          <ac:graphicFrameMkLst>
            <pc:docMk/>
            <pc:sldMk cId="3685247445" sldId="272"/>
            <ac:graphicFrameMk id="4" creationId="{42208A62-1A4F-45D1-AC18-28FFE22F1BAA}"/>
          </ac:graphicFrameMkLst>
        </pc:graphicFrameChg>
      </pc:sldChg>
    </pc:docChg>
  </pc:docChgLst>
  <pc:docChgLst>
    <pc:chgData name="Utente guest" providerId="Windows Live" clId="Web-{AE221062-F34C-4091-AC2E-B84E6D358AB0}"/>
    <pc:docChg chg="modSld">
      <pc:chgData name="Utente guest" userId="" providerId="Windows Live" clId="Web-{AE221062-F34C-4091-AC2E-B84E6D358AB0}" dt="2019-02-22T13:50:39.934" v="84" actId="20577"/>
      <pc:docMkLst>
        <pc:docMk/>
      </pc:docMkLst>
      <pc:sldChg chg="addSp delSp modSp">
        <pc:chgData name="Utente guest" userId="" providerId="Windows Live" clId="Web-{AE221062-F34C-4091-AC2E-B84E6D358AB0}" dt="2019-02-22T13:50:38.199" v="82" actId="20577"/>
        <pc:sldMkLst>
          <pc:docMk/>
          <pc:sldMk cId="59651067" sldId="275"/>
        </pc:sldMkLst>
        <pc:spChg chg="mod">
          <ac:chgData name="Utente guest" userId="" providerId="Windows Live" clId="Web-{AE221062-F34C-4091-AC2E-B84E6D358AB0}" dt="2019-02-22T13:50:38.199" v="82" actId="20577"/>
          <ac:spMkLst>
            <pc:docMk/>
            <pc:sldMk cId="59651067" sldId="275"/>
            <ac:spMk id="2" creationId="{79404F53-3CFF-4353-A84F-17BB68BB7EAD}"/>
          </ac:spMkLst>
        </pc:spChg>
        <pc:spChg chg="add mod">
          <ac:chgData name="Utente guest" userId="" providerId="Windows Live" clId="Web-{AE221062-F34C-4091-AC2E-B84E6D358AB0}" dt="2019-02-22T13:49:22.168" v="38"/>
          <ac:spMkLst>
            <pc:docMk/>
            <pc:sldMk cId="59651067" sldId="275"/>
            <ac:spMk id="5" creationId="{B5AF00F7-C6EA-447D-87D8-A0E3F4D44389}"/>
          </ac:spMkLst>
        </pc:spChg>
        <pc:spChg chg="add mod">
          <ac:chgData name="Utente guest" userId="" providerId="Windows Live" clId="Web-{AE221062-F34C-4091-AC2E-B84E6D358AB0}" dt="2019-02-22T13:50:10.918" v="51" actId="1076"/>
          <ac:spMkLst>
            <pc:docMk/>
            <pc:sldMk cId="59651067" sldId="275"/>
            <ac:spMk id="12" creationId="{CAC7ABFB-0218-4EF7-93FB-FEA65BAFA02D}"/>
          </ac:spMkLst>
        </pc:spChg>
        <pc:picChg chg="add mod">
          <ac:chgData name="Utente guest" userId="" providerId="Windows Live" clId="Web-{AE221062-F34C-4091-AC2E-B84E6D358AB0}" dt="2019-02-22T13:50:00.621" v="50" actId="1076"/>
          <ac:picMkLst>
            <pc:docMk/>
            <pc:sldMk cId="59651067" sldId="275"/>
            <ac:picMk id="3" creationId="{F439068E-32F2-4C98-B73B-BBBE8AA3A96C}"/>
          </ac:picMkLst>
        </pc:picChg>
        <pc:picChg chg="add del mod">
          <ac:chgData name="Utente guest" userId="" providerId="Windows Live" clId="Web-{AE221062-F34C-4091-AC2E-B84E6D358AB0}" dt="2019-02-22T13:49:04.418" v="33"/>
          <ac:picMkLst>
            <pc:docMk/>
            <pc:sldMk cId="59651067" sldId="275"/>
            <ac:picMk id="6" creationId="{6C7055F1-C042-430F-8BEB-80CEAE474DF1}"/>
          </ac:picMkLst>
        </pc:picChg>
        <pc:picChg chg="add del mod">
          <ac:chgData name="Utente guest" userId="" providerId="Windows Live" clId="Web-{AE221062-F34C-4091-AC2E-B84E6D358AB0}" dt="2019-02-22T13:49:16.966" v="37"/>
          <ac:picMkLst>
            <pc:docMk/>
            <pc:sldMk cId="59651067" sldId="275"/>
            <ac:picMk id="8" creationId="{7540E560-8DE1-4BE2-8919-B9F8DE510F11}"/>
          </ac:picMkLst>
        </pc:picChg>
        <pc:picChg chg="add del mod">
          <ac:chgData name="Utente guest" userId="" providerId="Windows Live" clId="Web-{AE221062-F34C-4091-AC2E-B84E6D358AB0}" dt="2019-02-22T13:49:25.339" v="40"/>
          <ac:picMkLst>
            <pc:docMk/>
            <pc:sldMk cId="59651067" sldId="275"/>
            <ac:picMk id="10" creationId="{FB6E328A-D9C7-4030-B664-08C2490B5579}"/>
          </ac:picMkLst>
        </pc:picChg>
      </pc:sldChg>
    </pc:docChg>
  </pc:docChgLst>
  <pc:docChgLst>
    <pc:chgData name="Utente guest" providerId="Windows Live" clId="Web-{75A9C164-4037-4145-81FA-5C61EF2F0CA5}"/>
    <pc:docChg chg="modSld">
      <pc:chgData name="Utente guest" userId="" providerId="Windows Live" clId="Web-{75A9C164-4037-4145-81FA-5C61EF2F0CA5}" dt="2019-03-13T23:59:18.591" v="212"/>
      <pc:docMkLst>
        <pc:docMk/>
      </pc:docMkLst>
      <pc:sldChg chg="modNotes">
        <pc:chgData name="Utente guest" userId="" providerId="Windows Live" clId="Web-{75A9C164-4037-4145-81FA-5C61EF2F0CA5}" dt="2019-03-13T23:44:22.742" v="204"/>
        <pc:sldMkLst>
          <pc:docMk/>
          <pc:sldMk cId="3685247445" sldId="272"/>
        </pc:sldMkLst>
      </pc:sldChg>
      <pc:sldChg chg="modNotes">
        <pc:chgData name="Utente guest" userId="" providerId="Windows Live" clId="Web-{75A9C164-4037-4145-81FA-5C61EF2F0CA5}" dt="2019-03-13T23:59:18.591" v="212"/>
        <pc:sldMkLst>
          <pc:docMk/>
          <pc:sldMk cId="2625952024" sldId="287"/>
        </pc:sldMkLst>
      </pc:sldChg>
    </pc:docChg>
  </pc:docChgLst>
  <pc:docChgLst>
    <pc:chgData name="Utente guest" providerId="Windows Live" clId="Web-{9C7EE7AA-1011-4D88-93A5-62306D885CD7}"/>
    <pc:docChg chg="addSld delSld modSld sldOrd">
      <pc:chgData name="Utente guest" userId="" providerId="Windows Live" clId="Web-{9C7EE7AA-1011-4D88-93A5-62306D885CD7}" dt="2019-02-22T14:03:02.297" v="341"/>
      <pc:docMkLst>
        <pc:docMk/>
      </pc:docMkLst>
      <pc:sldChg chg="addSp delSp modSp mod setBg setClrOvrMap">
        <pc:chgData name="Utente guest" userId="" providerId="Windows Live" clId="Web-{9C7EE7AA-1011-4D88-93A5-62306D885CD7}" dt="2019-02-22T11:41:26.173" v="83" actId="1076"/>
        <pc:sldMkLst>
          <pc:docMk/>
          <pc:sldMk cId="3124067083" sldId="260"/>
        </pc:sldMkLst>
        <pc:spChg chg="mod ord">
          <ac:chgData name="Utente guest" userId="" providerId="Windows Live" clId="Web-{9C7EE7AA-1011-4D88-93A5-62306D885CD7}" dt="2019-02-22T11:41:26.173" v="83" actId="1076"/>
          <ac:spMkLst>
            <pc:docMk/>
            <pc:sldMk cId="3124067083" sldId="260"/>
            <ac:spMk id="4" creationId="{54721B2B-3F98-4640-993A-BF4B6D46C7D5}"/>
          </ac:spMkLst>
        </pc:spChg>
        <pc:spChg chg="del">
          <ac:chgData name="Utente guest" userId="" providerId="Windows Live" clId="Web-{9C7EE7AA-1011-4D88-93A5-62306D885CD7}" dt="2019-02-22T11:35:16.641" v="30"/>
          <ac:spMkLst>
            <pc:docMk/>
            <pc:sldMk cId="3124067083" sldId="260"/>
            <ac:spMk id="32" creationId="{15655827-B42D-4180-88D3-D83F25E4BD1C}"/>
          </ac:spMkLst>
        </pc:spChg>
        <pc:spChg chg="del">
          <ac:chgData name="Utente guest" userId="" providerId="Windows Live" clId="Web-{9C7EE7AA-1011-4D88-93A5-62306D885CD7}" dt="2019-02-22T11:35:16.641" v="30"/>
          <ac:spMkLst>
            <pc:docMk/>
            <pc:sldMk cId="3124067083" sldId="260"/>
            <ac:spMk id="33" creationId="{24ACCB06-563C-4ADE-B4D6-1FE9F723C7D9}"/>
          </ac:spMkLst>
        </pc:spChg>
        <pc:spChg chg="del">
          <ac:chgData name="Utente guest" userId="" providerId="Windows Live" clId="Web-{9C7EE7AA-1011-4D88-93A5-62306D885CD7}" dt="2019-02-22T11:35:16.641" v="30"/>
          <ac:spMkLst>
            <pc:docMk/>
            <pc:sldMk cId="3124067083" sldId="260"/>
            <ac:spMk id="34" creationId="{40761ECD-D92B-46AE-82CA-640023D282F9}"/>
          </ac:spMkLst>
        </pc:spChg>
        <pc:spChg chg="del">
          <ac:chgData name="Utente guest" userId="" providerId="Windows Live" clId="Web-{9C7EE7AA-1011-4D88-93A5-62306D885CD7}" dt="2019-02-22T11:35:16.641" v="30"/>
          <ac:spMkLst>
            <pc:docMk/>
            <pc:sldMk cId="3124067083" sldId="260"/>
            <ac:spMk id="35" creationId="{9A928607-C55C-40FD-B2DF-6CD6A7226A71}"/>
          </ac:spMkLst>
        </pc:spChg>
        <pc:spChg chg="del">
          <ac:chgData name="Utente guest" userId="" providerId="Windows Live" clId="Web-{9C7EE7AA-1011-4D88-93A5-62306D885CD7}" dt="2019-02-22T11:35:16.641" v="30"/>
          <ac:spMkLst>
            <pc:docMk/>
            <pc:sldMk cId="3124067083" sldId="260"/>
            <ac:spMk id="36" creationId="{400A20C1-29A4-43E0-AB15-7931F76F8C2D}"/>
          </ac:spMkLst>
        </pc:spChg>
        <pc:spChg chg="add del">
          <ac:chgData name="Utente guest" userId="" providerId="Windows Live" clId="Web-{9C7EE7AA-1011-4D88-93A5-62306D885CD7}" dt="2019-02-22T11:36:46.438" v="44"/>
          <ac:spMkLst>
            <pc:docMk/>
            <pc:sldMk cId="3124067083" sldId="260"/>
            <ac:spMk id="60" creationId="{A6073935-E043-4801-AF06-06093A9145F7}"/>
          </ac:spMkLst>
        </pc:spChg>
        <pc:spChg chg="add del">
          <ac:chgData name="Utente guest" userId="" providerId="Windows Live" clId="Web-{9C7EE7AA-1011-4D88-93A5-62306D885CD7}" dt="2019-02-22T11:36:46.438" v="44"/>
          <ac:spMkLst>
            <pc:docMk/>
            <pc:sldMk cId="3124067083" sldId="260"/>
            <ac:spMk id="70" creationId="{8D6B9972-4A81-4223-9901-0E559A1D5E59}"/>
          </ac:spMkLst>
        </pc:spChg>
        <pc:spChg chg="add ord">
          <ac:chgData name="Utente guest" userId="" providerId="Windows Live" clId="Web-{9C7EE7AA-1011-4D88-93A5-62306D885CD7}" dt="2019-02-22T11:39:27.298" v="65"/>
          <ac:spMkLst>
            <pc:docMk/>
            <pc:sldMk cId="3124067083" sldId="260"/>
            <ac:spMk id="73" creationId="{C2A2366C-96BE-4587-BABC-529047265AC1}"/>
          </ac:spMkLst>
        </pc:spChg>
        <pc:spChg chg="add del">
          <ac:chgData name="Utente guest" userId="" providerId="Windows Live" clId="Web-{9C7EE7AA-1011-4D88-93A5-62306D885CD7}" dt="2019-02-22T11:36:46.282" v="43"/>
          <ac:spMkLst>
            <pc:docMk/>
            <pc:sldMk cId="3124067083" sldId="260"/>
            <ac:spMk id="83" creationId="{A6073935-E043-4801-AF06-06093A9145F7}"/>
          </ac:spMkLst>
        </pc:spChg>
        <pc:spChg chg="add del">
          <ac:chgData name="Utente guest" userId="" providerId="Windows Live" clId="Web-{9C7EE7AA-1011-4D88-93A5-62306D885CD7}" dt="2019-02-22T11:36:46.282" v="43"/>
          <ac:spMkLst>
            <pc:docMk/>
            <pc:sldMk cId="3124067083" sldId="260"/>
            <ac:spMk id="93" creationId="{8D6B9972-4A81-4223-9901-0E559A1D5E59}"/>
          </ac:spMkLst>
        </pc:spChg>
        <pc:grpChg chg="del">
          <ac:chgData name="Utente guest" userId="" providerId="Windows Live" clId="Web-{9C7EE7AA-1011-4D88-93A5-62306D885CD7}" dt="2019-02-22T11:35:16.641" v="30"/>
          <ac:grpSpMkLst>
            <pc:docMk/>
            <pc:sldMk cId="3124067083" sldId="260"/>
            <ac:grpSpMk id="31" creationId="{E9D059B6-ADD8-488A-B346-63289E90D13F}"/>
          </ac:grpSpMkLst>
        </pc:grpChg>
        <pc:grpChg chg="add del">
          <ac:chgData name="Utente guest" userId="" providerId="Windows Live" clId="Web-{9C7EE7AA-1011-4D88-93A5-62306D885CD7}" dt="2019-02-22T11:36:01.250" v="36"/>
          <ac:grpSpMkLst>
            <pc:docMk/>
            <pc:sldMk cId="3124067083" sldId="260"/>
            <ac:grpSpMk id="41" creationId="{08F94D66-27EC-4CB8-8226-D7F41C161863}"/>
          </ac:grpSpMkLst>
        </pc:grpChg>
        <pc:grpChg chg="add del">
          <ac:chgData name="Utente guest" userId="" providerId="Windows Live" clId="Web-{9C7EE7AA-1011-4D88-93A5-62306D885CD7}" dt="2019-02-22T11:36:46.438" v="44"/>
          <ac:grpSpMkLst>
            <pc:docMk/>
            <pc:sldMk cId="3124067083" sldId="260"/>
            <ac:grpSpMk id="52" creationId="{C616B3DC-C165-433D-9187-62DCC0E317D3}"/>
          </ac:grpSpMkLst>
        </pc:grpChg>
        <pc:grpChg chg="add del">
          <ac:chgData name="Utente guest" userId="" providerId="Windows Live" clId="Web-{9C7EE7AA-1011-4D88-93A5-62306D885CD7}" dt="2019-02-22T11:36:46.438" v="44"/>
          <ac:grpSpMkLst>
            <pc:docMk/>
            <pc:sldMk cId="3124067083" sldId="260"/>
            <ac:grpSpMk id="62" creationId="{8AC26FF4-D6F9-4A94-A837-D051A101EDD3}"/>
          </ac:grpSpMkLst>
        </pc:grpChg>
        <pc:grpChg chg="add">
          <ac:chgData name="Utente guest" userId="" providerId="Windows Live" clId="Web-{9C7EE7AA-1011-4D88-93A5-62306D885CD7}" dt="2019-02-22T11:36:46.438" v="44"/>
          <ac:grpSpMkLst>
            <pc:docMk/>
            <pc:sldMk cId="3124067083" sldId="260"/>
            <ac:grpSpMk id="72" creationId="{08F94D66-27EC-4CB8-8226-D7F41C161863}"/>
          </ac:grpSpMkLst>
        </pc:grpChg>
        <pc:grpChg chg="add del">
          <ac:chgData name="Utente guest" userId="" providerId="Windows Live" clId="Web-{9C7EE7AA-1011-4D88-93A5-62306D885CD7}" dt="2019-02-22T11:36:46.282" v="43"/>
          <ac:grpSpMkLst>
            <pc:docMk/>
            <pc:sldMk cId="3124067083" sldId="260"/>
            <ac:grpSpMk id="75" creationId="{C616B3DC-C165-433D-9187-62DCC0E317D3}"/>
          </ac:grpSpMkLst>
        </pc:grpChg>
        <pc:grpChg chg="add del">
          <ac:chgData name="Utente guest" userId="" providerId="Windows Live" clId="Web-{9C7EE7AA-1011-4D88-93A5-62306D885CD7}" dt="2019-02-22T11:36:46.282" v="43"/>
          <ac:grpSpMkLst>
            <pc:docMk/>
            <pc:sldMk cId="3124067083" sldId="260"/>
            <ac:grpSpMk id="85" creationId="{8AC26FF4-D6F9-4A94-A837-D051A101EDD3}"/>
          </ac:grpSpMkLst>
        </pc:grpChg>
        <pc:picChg chg="add mod modCrop">
          <ac:chgData name="Utente guest" userId="" providerId="Windows Live" clId="Web-{9C7EE7AA-1011-4D88-93A5-62306D885CD7}" dt="2019-02-22T11:37:48.688" v="48" actId="14100"/>
          <ac:picMkLst>
            <pc:docMk/>
            <pc:sldMk cId="3124067083" sldId="260"/>
            <ac:picMk id="2" creationId="{48D8DD3F-F900-4B33-95B8-8AC03FBC6AB3}"/>
          </ac:picMkLst>
        </pc:picChg>
      </pc:sldChg>
      <pc:sldChg chg="addSp modSp">
        <pc:chgData name="Utente guest" userId="" providerId="Windows Live" clId="Web-{9C7EE7AA-1011-4D88-93A5-62306D885CD7}" dt="2019-02-22T11:47:24.846" v="161" actId="1076"/>
        <pc:sldMkLst>
          <pc:docMk/>
          <pc:sldMk cId="2148878330" sldId="264"/>
        </pc:sldMkLst>
        <pc:spChg chg="add mod">
          <ac:chgData name="Utente guest" userId="" providerId="Windows Live" clId="Web-{9C7EE7AA-1011-4D88-93A5-62306D885CD7}" dt="2019-02-22T11:47:24.846" v="161" actId="1076"/>
          <ac:spMkLst>
            <pc:docMk/>
            <pc:sldMk cId="2148878330" sldId="264"/>
            <ac:spMk id="5" creationId="{62F11CA9-EF0F-4E2A-AE07-F1BF77EBF671}"/>
          </ac:spMkLst>
        </pc:spChg>
        <pc:picChg chg="mod">
          <ac:chgData name="Utente guest" userId="" providerId="Windows Live" clId="Web-{9C7EE7AA-1011-4D88-93A5-62306D885CD7}" dt="2019-02-22T11:46:43.098" v="147" actId="1076"/>
          <ac:picMkLst>
            <pc:docMk/>
            <pc:sldMk cId="2148878330" sldId="264"/>
            <ac:picMk id="4" creationId="{CCBBE470-C67F-4B26-A5C2-3C2A166CC301}"/>
          </ac:picMkLst>
        </pc:picChg>
      </pc:sldChg>
      <pc:sldChg chg="del">
        <pc:chgData name="Utente guest" userId="" providerId="Windows Live" clId="Web-{9C7EE7AA-1011-4D88-93A5-62306D885CD7}" dt="2019-02-22T14:00:39.391" v="308"/>
        <pc:sldMkLst>
          <pc:docMk/>
          <pc:sldMk cId="2874423649" sldId="265"/>
        </pc:sldMkLst>
      </pc:sldChg>
      <pc:sldChg chg="modSp">
        <pc:chgData name="Utente guest" userId="" providerId="Windows Live" clId="Web-{9C7EE7AA-1011-4D88-93A5-62306D885CD7}" dt="2019-02-22T13:48:35.795" v="228"/>
        <pc:sldMkLst>
          <pc:docMk/>
          <pc:sldMk cId="353482723" sldId="271"/>
        </pc:sldMkLst>
        <pc:spChg chg="mod">
          <ac:chgData name="Utente guest" userId="" providerId="Windows Live" clId="Web-{9C7EE7AA-1011-4D88-93A5-62306D885CD7}" dt="2019-02-22T13:48:29.576" v="227"/>
          <ac:spMkLst>
            <pc:docMk/>
            <pc:sldMk cId="353482723" sldId="271"/>
            <ac:spMk id="3" creationId="{7D1B716E-4E2D-4E17-A9F8-73690DAD4779}"/>
          </ac:spMkLst>
        </pc:spChg>
        <pc:spChg chg="mod">
          <ac:chgData name="Utente guest" userId="" providerId="Windows Live" clId="Web-{9C7EE7AA-1011-4D88-93A5-62306D885CD7}" dt="2019-02-22T13:48:35.795" v="228"/>
          <ac:spMkLst>
            <pc:docMk/>
            <pc:sldMk cId="353482723" sldId="271"/>
            <ac:spMk id="6" creationId="{05281A99-E07F-4627-8EE8-EC4AC96AF4DC}"/>
          </ac:spMkLst>
        </pc:spChg>
      </pc:sldChg>
      <pc:sldChg chg="addSp modSp new">
        <pc:chgData name="Utente guest" userId="" providerId="Windows Live" clId="Web-{9C7EE7AA-1011-4D88-93A5-62306D885CD7}" dt="2019-02-22T13:32:49.402" v="214" actId="20577"/>
        <pc:sldMkLst>
          <pc:docMk/>
          <pc:sldMk cId="3295300004" sldId="276"/>
        </pc:sldMkLst>
        <pc:spChg chg="mod">
          <ac:chgData name="Utente guest" userId="" providerId="Windows Live" clId="Web-{9C7EE7AA-1011-4D88-93A5-62306D885CD7}" dt="2019-02-22T13:32:49.402" v="214" actId="20577"/>
          <ac:spMkLst>
            <pc:docMk/>
            <pc:sldMk cId="3295300004" sldId="276"/>
            <ac:spMk id="2" creationId="{7E8A2129-8BCE-484E-90D3-F469AA40C283}"/>
          </ac:spMkLst>
        </pc:spChg>
        <pc:spChg chg="add mod">
          <ac:chgData name="Utente guest" userId="" providerId="Windows Live" clId="Web-{9C7EE7AA-1011-4D88-93A5-62306D885CD7}" dt="2019-02-22T13:26:04.620" v="209" actId="1076"/>
          <ac:spMkLst>
            <pc:docMk/>
            <pc:sldMk cId="3295300004" sldId="276"/>
            <ac:spMk id="4" creationId="{D9ACEEF3-438B-42AA-B6BF-858C8A7B126A}"/>
          </ac:spMkLst>
        </pc:spChg>
        <pc:picChg chg="add mod modCrop">
          <ac:chgData name="Utente guest" userId="" providerId="Windows Live" clId="Web-{9C7EE7AA-1011-4D88-93A5-62306D885CD7}" dt="2019-02-22T13:26:08.245" v="211" actId="1076"/>
          <ac:picMkLst>
            <pc:docMk/>
            <pc:sldMk cId="3295300004" sldId="276"/>
            <ac:picMk id="3" creationId="{7B344612-596E-4962-8DF8-4C32492D2938}"/>
          </ac:picMkLst>
        </pc:picChg>
        <pc:picChg chg="add mod modCrop">
          <ac:chgData name="Utente guest" userId="" providerId="Windows Live" clId="Web-{9C7EE7AA-1011-4D88-93A5-62306D885CD7}" dt="2019-02-22T13:26:04.683" v="210" actId="1076"/>
          <ac:picMkLst>
            <pc:docMk/>
            <pc:sldMk cId="3295300004" sldId="276"/>
            <ac:picMk id="5" creationId="{89C4BF85-E9C6-4502-BEFF-9669E0DE8E7E}"/>
          </ac:picMkLst>
        </pc:picChg>
      </pc:sldChg>
      <pc:sldChg chg="addSp delSp modSp">
        <pc:chgData name="Utente guest" userId="" providerId="Windows Live" clId="Web-{9C7EE7AA-1011-4D88-93A5-62306D885CD7}" dt="2019-02-22T11:56:36.348" v="181" actId="1076"/>
        <pc:sldMkLst>
          <pc:docMk/>
          <pc:sldMk cId="2340250805" sldId="277"/>
        </pc:sldMkLst>
        <pc:spChg chg="mod">
          <ac:chgData name="Utente guest" userId="" providerId="Windows Live" clId="Web-{9C7EE7AA-1011-4D88-93A5-62306D885CD7}" dt="2019-02-22T11:56:36.348" v="181" actId="1076"/>
          <ac:spMkLst>
            <pc:docMk/>
            <pc:sldMk cId="2340250805" sldId="277"/>
            <ac:spMk id="14" creationId="{ED18AAD8-601D-4932-AC01-A30DAD86EAAC}"/>
          </ac:spMkLst>
        </pc:spChg>
        <pc:spChg chg="add del">
          <ac:chgData name="Utente guest" userId="" providerId="Windows Live" clId="Web-{9C7EE7AA-1011-4D88-93A5-62306D885CD7}" dt="2019-02-22T11:55:34.207" v="168"/>
          <ac:spMkLst>
            <pc:docMk/>
            <pc:sldMk cId="2340250805" sldId="277"/>
            <ac:spMk id="30" creationId="{21ECAAB0-702B-4C08-B30F-0AFAC3479ADF}"/>
          </ac:spMkLst>
        </pc:spChg>
        <pc:grpChg chg="add del">
          <ac:chgData name="Utente guest" userId="" providerId="Windows Live" clId="Web-{9C7EE7AA-1011-4D88-93A5-62306D885CD7}" dt="2019-02-22T11:55:34.207" v="168"/>
          <ac:grpSpMkLst>
            <pc:docMk/>
            <pc:sldMk cId="2340250805" sldId="277"/>
            <ac:grpSpMk id="22" creationId="{28A4A409-9242-444A-AC1F-809866828B50}"/>
          </ac:grpSpMkLst>
        </pc:grpChg>
        <pc:picChg chg="mod">
          <ac:chgData name="Utente guest" userId="" providerId="Windows Live" clId="Web-{9C7EE7AA-1011-4D88-93A5-62306D885CD7}" dt="2019-02-22T11:53:11.519" v="163" actId="1076"/>
          <ac:picMkLst>
            <pc:docMk/>
            <pc:sldMk cId="2340250805" sldId="277"/>
            <ac:picMk id="15" creationId="{CCB806E3-B240-4379-8190-90D3D52D3316}"/>
          </ac:picMkLst>
        </pc:picChg>
        <pc:picChg chg="mod ord modCrop">
          <ac:chgData name="Utente guest" userId="" providerId="Windows Live" clId="Web-{9C7EE7AA-1011-4D88-93A5-62306D885CD7}" dt="2019-02-22T11:55:59.551" v="172"/>
          <ac:picMkLst>
            <pc:docMk/>
            <pc:sldMk cId="2340250805" sldId="277"/>
            <ac:picMk id="17" creationId="{F2392A60-B961-4C4C-B5FF-12C4BF0CCCAB}"/>
          </ac:picMkLst>
        </pc:picChg>
      </pc:sldChg>
      <pc:sldChg chg="addSp delSp modSp new mod ord setBg">
        <pc:chgData name="Utente guest" userId="" providerId="Windows Live" clId="Web-{9C7EE7AA-1011-4D88-93A5-62306D885CD7}" dt="2019-02-22T13:59:21.140" v="305"/>
        <pc:sldMkLst>
          <pc:docMk/>
          <pc:sldMk cId="1547226536" sldId="286"/>
        </pc:sldMkLst>
        <pc:spChg chg="mod">
          <ac:chgData name="Utente guest" userId="" providerId="Windows Live" clId="Web-{9C7EE7AA-1011-4D88-93A5-62306D885CD7}" dt="2019-02-22T13:59:21.140" v="305"/>
          <ac:spMkLst>
            <pc:docMk/>
            <pc:sldMk cId="1547226536" sldId="286"/>
            <ac:spMk id="2" creationId="{4A633AD7-5FC5-4B40-8BA3-05FB9A7ECB0D}"/>
          </ac:spMkLst>
        </pc:spChg>
        <pc:spChg chg="del">
          <ac:chgData name="Utente guest" userId="" providerId="Windows Live" clId="Web-{9C7EE7AA-1011-4D88-93A5-62306D885CD7}" dt="2019-02-22T13:53:34.015" v="292"/>
          <ac:spMkLst>
            <pc:docMk/>
            <pc:sldMk cId="1547226536" sldId="286"/>
            <ac:spMk id="3" creationId="{A762920C-27E6-4085-9962-E206DEACE888}"/>
          </ac:spMkLst>
        </pc:spChg>
        <pc:spChg chg="add">
          <ac:chgData name="Utente guest" userId="" providerId="Windows Live" clId="Web-{9C7EE7AA-1011-4D88-93A5-62306D885CD7}" dt="2019-02-22T13:59:21.140" v="305"/>
          <ac:spMkLst>
            <pc:docMk/>
            <pc:sldMk cId="1547226536" sldId="286"/>
            <ac:spMk id="9" creationId="{94C52C56-BEF2-4E22-8C8E-A7AC96B03A72}"/>
          </ac:spMkLst>
        </pc:spChg>
        <pc:spChg chg="add">
          <ac:chgData name="Utente guest" userId="" providerId="Windows Live" clId="Web-{9C7EE7AA-1011-4D88-93A5-62306D885CD7}" dt="2019-02-22T13:59:21.140" v="305"/>
          <ac:spMkLst>
            <pc:docMk/>
            <pc:sldMk cId="1547226536" sldId="286"/>
            <ac:spMk id="11" creationId="{42285737-90EE-47DC-AC80-8AE156B11969}"/>
          </ac:spMkLst>
        </pc:spChg>
        <pc:grpChg chg="add">
          <ac:chgData name="Utente guest" userId="" providerId="Windows Live" clId="Web-{9C7EE7AA-1011-4D88-93A5-62306D885CD7}" dt="2019-02-22T13:59:21.140" v="305"/>
          <ac:grpSpMkLst>
            <pc:docMk/>
            <pc:sldMk cId="1547226536" sldId="286"/>
            <ac:grpSpMk id="13" creationId="{B57BDC17-F1B3-455F-BBF1-680AA1F25C06}"/>
          </ac:grpSpMkLst>
        </pc:grpChg>
        <pc:graphicFrameChg chg="add mod ord modGraphic">
          <ac:chgData name="Utente guest" userId="" providerId="Windows Live" clId="Web-{9C7EE7AA-1011-4D88-93A5-62306D885CD7}" dt="2019-02-22T13:59:21.140" v="305"/>
          <ac:graphicFrameMkLst>
            <pc:docMk/>
            <pc:sldMk cId="1547226536" sldId="286"/>
            <ac:graphicFrameMk id="4" creationId="{B8CA191F-C64E-4CEA-B757-676B969957FD}"/>
          </ac:graphicFrameMkLst>
        </pc:graphicFrameChg>
      </pc:sldChg>
      <pc:sldChg chg="new del">
        <pc:chgData name="Utente guest" userId="" providerId="Windows Live" clId="Web-{9C7EE7AA-1011-4D88-93A5-62306D885CD7}" dt="2019-02-22T13:52:23.921" v="230"/>
        <pc:sldMkLst>
          <pc:docMk/>
          <pc:sldMk cId="3336376353" sldId="286"/>
        </pc:sldMkLst>
      </pc:sldChg>
      <pc:sldChg chg="addSp delSp modSp add mod ord replId setBg">
        <pc:chgData name="Utente guest" userId="" providerId="Windows Live" clId="Web-{9C7EE7AA-1011-4D88-93A5-62306D885CD7}" dt="2019-02-22T14:03:02.297" v="341"/>
        <pc:sldMkLst>
          <pc:docMk/>
          <pc:sldMk cId="2625952024" sldId="287"/>
        </pc:sldMkLst>
        <pc:spChg chg="mod">
          <ac:chgData name="Utente guest" userId="" providerId="Windows Live" clId="Web-{9C7EE7AA-1011-4D88-93A5-62306D885CD7}" dt="2019-02-22T14:02:25.828" v="334"/>
          <ac:spMkLst>
            <pc:docMk/>
            <pc:sldMk cId="2625952024" sldId="287"/>
            <ac:spMk id="2" creationId="{4A633AD7-5FC5-4B40-8BA3-05FB9A7ECB0D}"/>
          </ac:spMkLst>
        </pc:spChg>
        <pc:spChg chg="del">
          <ac:chgData name="Utente guest" userId="" providerId="Windows Live" clId="Web-{9C7EE7AA-1011-4D88-93A5-62306D885CD7}" dt="2019-02-22T14:02:25.828" v="334"/>
          <ac:spMkLst>
            <pc:docMk/>
            <pc:sldMk cId="2625952024" sldId="287"/>
            <ac:spMk id="9" creationId="{94C52C56-BEF2-4E22-8C8E-A7AC96B03A72}"/>
          </ac:spMkLst>
        </pc:spChg>
        <pc:spChg chg="del">
          <ac:chgData name="Utente guest" userId="" providerId="Windows Live" clId="Web-{9C7EE7AA-1011-4D88-93A5-62306D885CD7}" dt="2019-02-22T14:02:25.828" v="334"/>
          <ac:spMkLst>
            <pc:docMk/>
            <pc:sldMk cId="2625952024" sldId="287"/>
            <ac:spMk id="11" creationId="{42285737-90EE-47DC-AC80-8AE156B11969}"/>
          </ac:spMkLst>
        </pc:spChg>
        <pc:spChg chg="add">
          <ac:chgData name="Utente guest" userId="" providerId="Windows Live" clId="Web-{9C7EE7AA-1011-4D88-93A5-62306D885CD7}" dt="2019-02-22T14:02:25.828" v="334"/>
          <ac:spMkLst>
            <pc:docMk/>
            <pc:sldMk cId="2625952024" sldId="287"/>
            <ac:spMk id="24" creationId="{85428F22-76B3-4107-AADE-3F9EC95FD325}"/>
          </ac:spMkLst>
        </pc:spChg>
        <pc:grpChg chg="del">
          <ac:chgData name="Utente guest" userId="" providerId="Windows Live" clId="Web-{9C7EE7AA-1011-4D88-93A5-62306D885CD7}" dt="2019-02-22T14:02:25.828" v="334"/>
          <ac:grpSpMkLst>
            <pc:docMk/>
            <pc:sldMk cId="2625952024" sldId="287"/>
            <ac:grpSpMk id="13" creationId="{B57BDC17-F1B3-455F-BBF1-680AA1F25C06}"/>
          </ac:grpSpMkLst>
        </pc:grpChg>
        <pc:grpChg chg="add">
          <ac:chgData name="Utente guest" userId="" providerId="Windows Live" clId="Web-{9C7EE7AA-1011-4D88-93A5-62306D885CD7}" dt="2019-02-22T14:02:25.828" v="334"/>
          <ac:grpSpMkLst>
            <pc:docMk/>
            <pc:sldMk cId="2625952024" sldId="287"/>
            <ac:grpSpMk id="26" creationId="{5346FBCF-5353-4172-96F5-4B7EB07777C4}"/>
          </ac:grpSpMkLst>
        </pc:grpChg>
        <pc:grpChg chg="add">
          <ac:chgData name="Utente guest" userId="" providerId="Windows Live" clId="Web-{9C7EE7AA-1011-4D88-93A5-62306D885CD7}" dt="2019-02-22T14:02:25.828" v="334"/>
          <ac:grpSpMkLst>
            <pc:docMk/>
            <pc:sldMk cId="2625952024" sldId="287"/>
            <ac:grpSpMk id="30" creationId="{78326E10-C8CB-487F-A110-F861268DE619}"/>
          </ac:grpSpMkLst>
        </pc:grpChg>
        <pc:graphicFrameChg chg="mod modGraphic">
          <ac:chgData name="Utente guest" userId="" providerId="Windows Live" clId="Web-{9C7EE7AA-1011-4D88-93A5-62306D885CD7}" dt="2019-02-22T14:03:02.297" v="341"/>
          <ac:graphicFrameMkLst>
            <pc:docMk/>
            <pc:sldMk cId="2625952024" sldId="287"/>
            <ac:graphicFrameMk id="4" creationId="{B8CA191F-C64E-4CEA-B757-676B969957FD}"/>
          </ac:graphicFrameMkLst>
        </pc:graphicFrameChg>
      </pc:sldChg>
    </pc:docChg>
  </pc:docChgLst>
  <pc:docChgLst>
    <pc:chgData name="Utente guest" providerId="Windows Live" clId="Web-{882075A6-A58E-41E6-AD2A-DE545FF410C7}"/>
    <pc:docChg chg="modSld">
      <pc:chgData name="Utente guest" userId="" providerId="Windows Live" clId="Web-{882075A6-A58E-41E6-AD2A-DE545FF410C7}" dt="2019-03-04T08:30:46.378" v="102"/>
      <pc:docMkLst>
        <pc:docMk/>
      </pc:docMkLst>
      <pc:sldChg chg="modNotes">
        <pc:chgData name="Utente guest" userId="" providerId="Windows Live" clId="Web-{882075A6-A58E-41E6-AD2A-DE545FF410C7}" dt="2019-03-04T08:21:28.295" v="7"/>
        <pc:sldMkLst>
          <pc:docMk/>
          <pc:sldMk cId="353482723" sldId="271"/>
        </pc:sldMkLst>
      </pc:sldChg>
      <pc:sldChg chg="modNotes">
        <pc:chgData name="Utente guest" userId="" providerId="Windows Live" clId="Web-{882075A6-A58E-41E6-AD2A-DE545FF410C7}" dt="2019-03-04T08:27:36.829" v="12"/>
        <pc:sldMkLst>
          <pc:docMk/>
          <pc:sldMk cId="727861223" sldId="278"/>
        </pc:sldMkLst>
      </pc:sldChg>
      <pc:sldChg chg="modNotes">
        <pc:chgData name="Utente guest" userId="" providerId="Windows Live" clId="Web-{882075A6-A58E-41E6-AD2A-DE545FF410C7}" dt="2019-03-04T08:27:47.798" v="15"/>
        <pc:sldMkLst>
          <pc:docMk/>
          <pc:sldMk cId="503285416" sldId="279"/>
        </pc:sldMkLst>
      </pc:sldChg>
      <pc:sldChg chg="modNotes">
        <pc:chgData name="Utente guest" userId="" providerId="Windows Live" clId="Web-{882075A6-A58E-41E6-AD2A-DE545FF410C7}" dt="2019-03-04T08:28:46.408" v="86"/>
        <pc:sldMkLst>
          <pc:docMk/>
          <pc:sldMk cId="4028639720" sldId="281"/>
        </pc:sldMkLst>
      </pc:sldChg>
      <pc:sldChg chg="modNotes">
        <pc:chgData name="Utente guest" userId="" providerId="Windows Live" clId="Web-{882075A6-A58E-41E6-AD2A-DE545FF410C7}" dt="2019-03-04T08:30:11.924" v="98"/>
        <pc:sldMkLst>
          <pc:docMk/>
          <pc:sldMk cId="1463052271" sldId="284"/>
        </pc:sldMkLst>
      </pc:sldChg>
      <pc:sldChg chg="modNotes">
        <pc:chgData name="Utente guest" userId="" providerId="Windows Live" clId="Web-{882075A6-A58E-41E6-AD2A-DE545FF410C7}" dt="2019-03-04T08:30:46.378" v="102"/>
        <pc:sldMkLst>
          <pc:docMk/>
          <pc:sldMk cId="4046451712" sldId="285"/>
        </pc:sldMkLst>
      </pc:sldChg>
    </pc:docChg>
  </pc:docChgLst>
  <pc:docChgLst>
    <pc:chgData name="Gaia Grimaldi" userId="85e08e35eb0ded74" providerId="Windows Live" clId="Web-{45B895B1-B586-4924-8293-073D7264010E}"/>
    <pc:docChg chg="modSld">
      <pc:chgData name="Gaia Grimaldi" userId="85e08e35eb0ded74" providerId="Windows Live" clId="Web-{45B895B1-B586-4924-8293-073D7264010E}" dt="2019-03-13T17:17:17.116" v="7" actId="20577"/>
      <pc:docMkLst>
        <pc:docMk/>
      </pc:docMkLst>
      <pc:sldChg chg="modSp">
        <pc:chgData name="Gaia Grimaldi" userId="85e08e35eb0ded74" providerId="Windows Live" clId="Web-{45B895B1-B586-4924-8293-073D7264010E}" dt="2019-03-13T17:17:17.116" v="6" actId="20577"/>
        <pc:sldMkLst>
          <pc:docMk/>
          <pc:sldMk cId="762015377" sldId="262"/>
        </pc:sldMkLst>
        <pc:spChg chg="mod">
          <ac:chgData name="Gaia Grimaldi" userId="85e08e35eb0ded74" providerId="Windows Live" clId="Web-{45B895B1-B586-4924-8293-073D7264010E}" dt="2019-03-13T17:17:17.116" v="6" actId="20577"/>
          <ac:spMkLst>
            <pc:docMk/>
            <pc:sldMk cId="762015377" sldId="262"/>
            <ac:spMk id="9" creationId="{2D1B198F-B2C3-49C8-AE79-C433FB1C5B64}"/>
          </ac:spMkLst>
        </pc:spChg>
      </pc:sldChg>
    </pc:docChg>
  </pc:docChgLst>
  <pc:docChgLst>
    <pc:chgData name="Utente guest" providerId="Windows Live" clId="Web-{D797F807-66CE-4A89-9A2D-D1014ECB3E70}"/>
    <pc:docChg chg="modSld">
      <pc:chgData name="Utente guest" userId="" providerId="Windows Live" clId="Web-{D797F807-66CE-4A89-9A2D-D1014ECB3E70}" dt="2019-02-22T16:32:09.292" v="1457"/>
      <pc:docMkLst>
        <pc:docMk/>
      </pc:docMkLst>
      <pc:sldChg chg="modNotes">
        <pc:chgData name="Utente guest" userId="" providerId="Windows Live" clId="Web-{D797F807-66CE-4A89-9A2D-D1014ECB3E70}" dt="2019-02-22T14:40:45.093" v="60"/>
        <pc:sldMkLst>
          <pc:docMk/>
          <pc:sldMk cId="1045839453" sldId="259"/>
        </pc:sldMkLst>
      </pc:sldChg>
      <pc:sldChg chg="modNotes">
        <pc:chgData name="Utente guest" userId="" providerId="Windows Live" clId="Web-{D797F807-66CE-4A89-9A2D-D1014ECB3E70}" dt="2019-02-22T15:08:06.790" v="1065"/>
        <pc:sldMkLst>
          <pc:docMk/>
          <pc:sldMk cId="1885487808" sldId="261"/>
        </pc:sldMkLst>
      </pc:sldChg>
      <pc:sldChg chg="modNotes">
        <pc:chgData name="Utente guest" userId="" providerId="Windows Live" clId="Web-{D797F807-66CE-4A89-9A2D-D1014ECB3E70}" dt="2019-02-22T15:25:02.906" v="1418"/>
        <pc:sldMkLst>
          <pc:docMk/>
          <pc:sldMk cId="1006969870" sldId="266"/>
        </pc:sldMkLst>
      </pc:sldChg>
      <pc:sldChg chg="modNotes">
        <pc:chgData name="Utente guest" userId="" providerId="Windows Live" clId="Web-{D797F807-66CE-4A89-9A2D-D1014ECB3E70}" dt="2019-02-22T14:45:49.704" v="99"/>
        <pc:sldMkLst>
          <pc:docMk/>
          <pc:sldMk cId="1534849653" sldId="270"/>
        </pc:sldMkLst>
      </pc:sldChg>
      <pc:sldChg chg="modNotes">
        <pc:chgData name="Utente guest" userId="" providerId="Windows Live" clId="Web-{D797F807-66CE-4A89-9A2D-D1014ECB3E70}" dt="2019-02-22T15:25:08.469" v="1422"/>
        <pc:sldMkLst>
          <pc:docMk/>
          <pc:sldMk cId="353482723" sldId="271"/>
        </pc:sldMkLst>
      </pc:sldChg>
      <pc:sldChg chg="modNotes">
        <pc:chgData name="Utente guest" userId="" providerId="Windows Live" clId="Web-{D797F807-66CE-4A89-9A2D-D1014ECB3E70}" dt="2019-02-22T15:17:09.747" v="1292"/>
        <pc:sldMkLst>
          <pc:docMk/>
          <pc:sldMk cId="59651067" sldId="275"/>
        </pc:sldMkLst>
      </pc:sldChg>
      <pc:sldChg chg="modNotes">
        <pc:chgData name="Utente guest" userId="" providerId="Windows Live" clId="Web-{D797F807-66CE-4A89-9A2D-D1014ECB3E70}" dt="2019-02-22T15:29:58.142" v="1443"/>
        <pc:sldMkLst>
          <pc:docMk/>
          <pc:sldMk cId="1547226536" sldId="286"/>
        </pc:sldMkLst>
      </pc:sldChg>
      <pc:sldChg chg="modNotes">
        <pc:chgData name="Utente guest" userId="" providerId="Windows Live" clId="Web-{D797F807-66CE-4A89-9A2D-D1014ECB3E70}" dt="2019-02-22T16:32:09.292" v="1457"/>
        <pc:sldMkLst>
          <pc:docMk/>
          <pc:sldMk cId="2625952024" sldId="287"/>
        </pc:sldMkLst>
      </pc:sldChg>
    </pc:docChg>
  </pc:docChgLst>
  <pc:docChgLst>
    <pc:chgData name="Gaia Grimaldi" userId="85e08e35eb0ded74" providerId="LiveId" clId="{101508A3-C08E-4703-A5E4-953C76500B60}"/>
    <pc:docChg chg="undo custSel mod addSld delSld modSld sldOrd modMainMaster">
      <pc:chgData name="Gaia Grimaldi" userId="85e08e35eb0ded74" providerId="LiveId" clId="{101508A3-C08E-4703-A5E4-953C76500B60}" dt="2019-02-20T09:03:25.459" v="1642" actId="1076"/>
      <pc:docMkLst>
        <pc:docMk/>
      </pc:docMkLst>
      <pc:sldChg chg="delSp add del setBg">
        <pc:chgData name="Gaia Grimaldi" userId="85e08e35eb0ded74" providerId="LiveId" clId="{101508A3-C08E-4703-A5E4-953C76500B60}" dt="2019-02-19T09:37:51.108" v="55" actId="2696"/>
        <pc:sldMkLst>
          <pc:docMk/>
          <pc:sldMk cId="2226140069" sldId="256"/>
        </pc:sldMkLst>
        <pc:spChg chg="del">
          <ac:chgData name="Gaia Grimaldi" userId="85e08e35eb0ded74" providerId="LiveId" clId="{101508A3-C08E-4703-A5E4-953C76500B60}" dt="2019-02-19T08:48:07.675" v="1" actId="478"/>
          <ac:spMkLst>
            <pc:docMk/>
            <pc:sldMk cId="2226140069" sldId="256"/>
            <ac:spMk id="2" creationId="{E9807D43-C47D-4DAC-9D35-48D082E592A4}"/>
          </ac:spMkLst>
        </pc:spChg>
        <pc:spChg chg="del">
          <ac:chgData name="Gaia Grimaldi" userId="85e08e35eb0ded74" providerId="LiveId" clId="{101508A3-C08E-4703-A5E4-953C76500B60}" dt="2019-02-19T08:48:13.807" v="2" actId="478"/>
          <ac:spMkLst>
            <pc:docMk/>
            <pc:sldMk cId="2226140069" sldId="256"/>
            <ac:spMk id="3" creationId="{7D9DDE5E-0A59-4AF0-A4FA-A30BAAA05E81}"/>
          </ac:spMkLst>
        </pc:spChg>
      </pc:sldChg>
      <pc:sldChg chg="modSp add del setBg">
        <pc:chgData name="Gaia Grimaldi" userId="85e08e35eb0ded74" providerId="LiveId" clId="{101508A3-C08E-4703-A5E4-953C76500B60}" dt="2019-02-19T10:03:56.261" v="111" actId="2696"/>
        <pc:sldMkLst>
          <pc:docMk/>
          <pc:sldMk cId="602220092" sldId="257"/>
        </pc:sldMkLst>
        <pc:spChg chg="mod">
          <ac:chgData name="Gaia Grimaldi" userId="85e08e35eb0ded74" providerId="LiveId" clId="{101508A3-C08E-4703-A5E4-953C76500B60}" dt="2019-02-19T10:02:01.130" v="104"/>
          <ac:spMkLst>
            <pc:docMk/>
            <pc:sldMk cId="602220092" sldId="257"/>
            <ac:spMk id="2" creationId="{3CF6B308-8843-4C50-A90E-B6A2DBA8A282}"/>
          </ac:spMkLst>
        </pc:spChg>
      </pc:sldChg>
      <pc:sldChg chg="modSp add del">
        <pc:chgData name="Gaia Grimaldi" userId="85e08e35eb0ded74" providerId="LiveId" clId="{101508A3-C08E-4703-A5E4-953C76500B60}" dt="2019-02-19T10:03:55.105" v="110" actId="2696"/>
        <pc:sldMkLst>
          <pc:docMk/>
          <pc:sldMk cId="3389121194" sldId="258"/>
        </pc:sldMkLst>
        <pc:spChg chg="mod">
          <ac:chgData name="Gaia Grimaldi" userId="85e08e35eb0ded74" providerId="LiveId" clId="{101508A3-C08E-4703-A5E4-953C76500B60}" dt="2019-02-19T10:03:01.366" v="107" actId="16037"/>
          <ac:spMkLst>
            <pc:docMk/>
            <pc:sldMk cId="3389121194" sldId="258"/>
            <ac:spMk id="2" creationId="{B3AE1E90-99C2-4FCF-887A-2999B1AD0B71}"/>
          </ac:spMkLst>
        </pc:spChg>
      </pc:sldChg>
      <pc:sldChg chg="addSp delSp modSp add mod setBg modAnim setClrOvrMap delDesignElem modNotesTx">
        <pc:chgData name="Gaia Grimaldi" userId="85e08e35eb0ded74" providerId="LiveId" clId="{101508A3-C08E-4703-A5E4-953C76500B60}" dt="2019-02-19T11:20:32.665" v="523" actId="1076"/>
        <pc:sldMkLst>
          <pc:docMk/>
          <pc:sldMk cId="1045839453" sldId="259"/>
        </pc:sldMkLst>
        <pc:spChg chg="del mod">
          <ac:chgData name="Gaia Grimaldi" userId="85e08e35eb0ded74" providerId="LiveId" clId="{101508A3-C08E-4703-A5E4-953C76500B60}" dt="2019-02-19T10:04:56.313" v="122" actId="478"/>
          <ac:spMkLst>
            <pc:docMk/>
            <pc:sldMk cId="1045839453" sldId="259"/>
            <ac:spMk id="2" creationId="{431FEE5C-169E-4A99-9DB5-2CF9F6898190}"/>
          </ac:spMkLst>
        </pc:spChg>
        <pc:spChg chg="del mod">
          <ac:chgData name="Gaia Grimaldi" userId="85e08e35eb0ded74" providerId="LiveId" clId="{101508A3-C08E-4703-A5E4-953C76500B60}" dt="2019-02-19T10:04:57.719" v="123" actId="478"/>
          <ac:spMkLst>
            <pc:docMk/>
            <pc:sldMk cId="1045839453" sldId="259"/>
            <ac:spMk id="3" creationId="{96801EE2-4E7E-4E71-9F9E-871905B42B0B}"/>
          </ac:spMkLst>
        </pc:spChg>
        <pc:spChg chg="add mod">
          <ac:chgData name="Gaia Grimaldi" userId="85e08e35eb0ded74" providerId="LiveId" clId="{101508A3-C08E-4703-A5E4-953C76500B60}" dt="2019-02-19T11:20:32.665" v="523" actId="1076"/>
          <ac:spMkLst>
            <pc:docMk/>
            <pc:sldMk cId="1045839453" sldId="259"/>
            <ac:spMk id="4" creationId="{9B667E01-515F-4D24-B83C-DF75D898FE0A}"/>
          </ac:spMkLst>
        </pc:spChg>
        <pc:spChg chg="add del mod">
          <ac:chgData name="Gaia Grimaldi" userId="85e08e35eb0ded74" providerId="LiveId" clId="{101508A3-C08E-4703-A5E4-953C76500B60}" dt="2019-02-19T11:20:14.232" v="516" actId="478"/>
          <ac:spMkLst>
            <pc:docMk/>
            <pc:sldMk cId="1045839453" sldId="259"/>
            <ac:spMk id="6" creationId="{6BA92CD6-4DFD-45A2-8AE3-579990D25559}"/>
          </ac:spMkLst>
        </pc:spChg>
        <pc:spChg chg="add del">
          <ac:chgData name="Gaia Grimaldi" userId="85e08e35eb0ded74" providerId="LiveId" clId="{101508A3-C08E-4703-A5E4-953C76500B60}" dt="2019-02-19T10:04:47.799" v="120"/>
          <ac:spMkLst>
            <pc:docMk/>
            <pc:sldMk cId="1045839453" sldId="259"/>
            <ac:spMk id="8" creationId="{99CAC3B1-4879-424D-8F15-206277196159}"/>
          </ac:spMkLst>
        </pc:spChg>
        <pc:spChg chg="add del">
          <ac:chgData name="Gaia Grimaldi" userId="85e08e35eb0ded74" providerId="LiveId" clId="{101508A3-C08E-4703-A5E4-953C76500B60}" dt="2019-02-19T11:19:09.541" v="497" actId="26606"/>
          <ac:spMkLst>
            <pc:docMk/>
            <pc:sldMk cId="1045839453" sldId="259"/>
            <ac:spMk id="19" creationId="{56E390B6-47E3-4ADD-9C03-196F64347A07}"/>
          </ac:spMkLst>
        </pc:spChg>
        <pc:spChg chg="add">
          <ac:chgData name="Gaia Grimaldi" userId="85e08e35eb0ded74" providerId="LiveId" clId="{101508A3-C08E-4703-A5E4-953C76500B60}" dt="2019-02-19T11:19:09.557" v="498" actId="26606"/>
          <ac:spMkLst>
            <pc:docMk/>
            <pc:sldMk cId="1045839453" sldId="259"/>
            <ac:spMk id="29" creationId="{8D6B9972-4A81-4223-9901-0E559A1D5E59}"/>
          </ac:spMkLst>
        </pc:spChg>
        <pc:spChg chg="add">
          <ac:chgData name="Gaia Grimaldi" userId="85e08e35eb0ded74" providerId="LiveId" clId="{101508A3-C08E-4703-A5E4-953C76500B60}" dt="2019-02-19T11:19:09.557" v="498" actId="26606"/>
          <ac:spMkLst>
            <pc:docMk/>
            <pc:sldMk cId="1045839453" sldId="259"/>
            <ac:spMk id="31" creationId="{A6073935-E043-4801-AF06-06093A9145F7}"/>
          </ac:spMkLst>
        </pc:spChg>
        <pc:grpChg chg="add del">
          <ac:chgData name="Gaia Grimaldi" userId="85e08e35eb0ded74" providerId="LiveId" clId="{101508A3-C08E-4703-A5E4-953C76500B60}" dt="2019-02-19T10:04:47.799" v="120"/>
          <ac:grpSpMkLst>
            <pc:docMk/>
            <pc:sldMk cId="1045839453" sldId="259"/>
            <ac:grpSpMk id="10" creationId="{4B8492CB-DFBA-4A82-9778-F21493DA36C1}"/>
          </ac:grpSpMkLst>
        </pc:grpChg>
        <pc:grpChg chg="add del">
          <ac:chgData name="Gaia Grimaldi" userId="85e08e35eb0ded74" providerId="LiveId" clId="{101508A3-C08E-4703-A5E4-953C76500B60}" dt="2019-02-19T11:19:09.541" v="497" actId="26606"/>
          <ac:grpSpMkLst>
            <pc:docMk/>
            <pc:sldMk cId="1045839453" sldId="259"/>
            <ac:grpSpMk id="11" creationId="{08F94D66-27EC-4CB8-8226-D7F41C161863}"/>
          </ac:grpSpMkLst>
        </pc:grpChg>
        <pc:grpChg chg="add del">
          <ac:chgData name="Gaia Grimaldi" userId="85e08e35eb0ded74" providerId="LiveId" clId="{101508A3-C08E-4703-A5E4-953C76500B60}" dt="2019-02-19T11:18:46.219" v="492" actId="26606"/>
          <ac:grpSpMkLst>
            <pc:docMk/>
            <pc:sldMk cId="1045839453" sldId="259"/>
            <ac:grpSpMk id="12" creationId="{7CD2F605-77BD-4D9C-BC95-97EB75D69D88}"/>
          </ac:grpSpMkLst>
        </pc:grpChg>
        <pc:grpChg chg="add">
          <ac:chgData name="Gaia Grimaldi" userId="85e08e35eb0ded74" providerId="LiveId" clId="{101508A3-C08E-4703-A5E4-953C76500B60}" dt="2019-02-19T11:19:09.557" v="498" actId="26606"/>
          <ac:grpSpMkLst>
            <pc:docMk/>
            <pc:sldMk cId="1045839453" sldId="259"/>
            <ac:grpSpMk id="21" creationId="{8AC26FF4-D6F9-4A94-A837-D051A101EDD3}"/>
          </ac:grpSpMkLst>
        </pc:grpChg>
        <pc:grpChg chg="add">
          <ac:chgData name="Gaia Grimaldi" userId="85e08e35eb0ded74" providerId="LiveId" clId="{101508A3-C08E-4703-A5E4-953C76500B60}" dt="2019-02-19T11:19:09.557" v="498" actId="26606"/>
          <ac:grpSpMkLst>
            <pc:docMk/>
            <pc:sldMk cId="1045839453" sldId="259"/>
            <ac:grpSpMk id="28" creationId="{C616B3DC-C165-433D-9187-62DCC0E317D3}"/>
          </ac:grpSpMkLst>
        </pc:grpChg>
        <pc:picChg chg="add mod">
          <ac:chgData name="Gaia Grimaldi" userId="85e08e35eb0ded74" providerId="LiveId" clId="{101508A3-C08E-4703-A5E4-953C76500B60}" dt="2019-02-19T11:19:09.557" v="498" actId="26606"/>
          <ac:picMkLst>
            <pc:docMk/>
            <pc:sldMk cId="1045839453" sldId="259"/>
            <ac:picMk id="5" creationId="{54E5F317-A8C2-4A04-9F37-E37AF30F02EE}"/>
          </ac:picMkLst>
        </pc:picChg>
        <pc:picChg chg="add del mod ord">
          <ac:chgData name="Gaia Grimaldi" userId="85e08e35eb0ded74" providerId="LiveId" clId="{101508A3-C08E-4703-A5E4-953C76500B60}" dt="2019-02-19T11:18:59.997" v="495"/>
          <ac:picMkLst>
            <pc:docMk/>
            <pc:sldMk cId="1045839453" sldId="259"/>
            <ac:picMk id="7" creationId="{BECD730A-CB51-48F9-A2B9-A450904AD991}"/>
          </ac:picMkLst>
        </pc:picChg>
        <pc:picChg chg="add mod">
          <ac:chgData name="Gaia Grimaldi" userId="85e08e35eb0ded74" providerId="LiveId" clId="{101508A3-C08E-4703-A5E4-953C76500B60}" dt="2019-02-19T11:19:35.319" v="508" actId="14100"/>
          <ac:picMkLst>
            <pc:docMk/>
            <pc:sldMk cId="1045839453" sldId="259"/>
            <ac:picMk id="32" creationId="{46870496-1684-4CF0-B3D1-BBB362425119}"/>
          </ac:picMkLst>
        </pc:picChg>
      </pc:sldChg>
      <pc:sldChg chg="add del">
        <pc:chgData name="Gaia Grimaldi" userId="85e08e35eb0ded74" providerId="LiveId" clId="{101508A3-C08E-4703-A5E4-953C76500B60}" dt="2019-02-19T10:04:14.009" v="116" actId="2696"/>
        <pc:sldMkLst>
          <pc:docMk/>
          <pc:sldMk cId="2218437946" sldId="260"/>
        </pc:sldMkLst>
      </pc:sldChg>
      <pc:sldChg chg="addSp delSp modSp add mod ord setBg setClrOvrMap">
        <pc:chgData name="Gaia Grimaldi" userId="85e08e35eb0ded74" providerId="LiveId" clId="{101508A3-C08E-4703-A5E4-953C76500B60}" dt="2019-02-19T10:21:29.568" v="454"/>
        <pc:sldMkLst>
          <pc:docMk/>
          <pc:sldMk cId="3124067083" sldId="260"/>
        </pc:sldMkLst>
        <pc:spChg chg="del">
          <ac:chgData name="Gaia Grimaldi" userId="85e08e35eb0ded74" providerId="LiveId" clId="{101508A3-C08E-4703-A5E4-953C76500B60}" dt="2019-02-19T10:05:28.198" v="124" actId="478"/>
          <ac:spMkLst>
            <pc:docMk/>
            <pc:sldMk cId="3124067083" sldId="260"/>
            <ac:spMk id="2" creationId="{5540F615-2275-4F4E-BFA3-24A8F89578E7}"/>
          </ac:spMkLst>
        </pc:spChg>
        <pc:spChg chg="del">
          <ac:chgData name="Gaia Grimaldi" userId="85e08e35eb0ded74" providerId="LiveId" clId="{101508A3-C08E-4703-A5E4-953C76500B60}" dt="2019-02-19T10:05:33.493" v="125" actId="478"/>
          <ac:spMkLst>
            <pc:docMk/>
            <pc:sldMk cId="3124067083" sldId="260"/>
            <ac:spMk id="3" creationId="{820CB31A-EE7A-4384-8446-7E48A1114102}"/>
          </ac:spMkLst>
        </pc:spChg>
        <pc:spChg chg="add mod">
          <ac:chgData name="Gaia Grimaldi" userId="85e08e35eb0ded74" providerId="LiveId" clId="{101508A3-C08E-4703-A5E4-953C76500B60}" dt="2019-02-19T10:15:11.998" v="374" actId="20577"/>
          <ac:spMkLst>
            <pc:docMk/>
            <pc:sldMk cId="3124067083" sldId="260"/>
            <ac:spMk id="4" creationId="{54721B2B-3F98-4640-993A-BF4B6D46C7D5}"/>
          </ac:spMkLst>
        </pc:spChg>
        <pc:spChg chg="add del">
          <ac:chgData name="Gaia Grimaldi" userId="85e08e35eb0ded74" providerId="LiveId" clId="{101508A3-C08E-4703-A5E4-953C76500B60}" dt="2019-02-19T10:11:25.496" v="277" actId="26606"/>
          <ac:spMkLst>
            <pc:docMk/>
            <pc:sldMk cId="3124067083" sldId="260"/>
            <ac:spMk id="17" creationId="{E67A1FC6-22FB-4EA7-B90A-C9F18FBEF30F}"/>
          </ac:spMkLst>
        </pc:spChg>
        <pc:spChg chg="add del">
          <ac:chgData name="Gaia Grimaldi" userId="85e08e35eb0ded74" providerId="LiveId" clId="{101508A3-C08E-4703-A5E4-953C76500B60}" dt="2019-02-19T10:11:25.496" v="277" actId="26606"/>
          <ac:spMkLst>
            <pc:docMk/>
            <pc:sldMk cId="3124067083" sldId="260"/>
            <ac:spMk id="19" creationId="{6246FDC4-DD97-431A-914A-9EB57A4A3C7C}"/>
          </ac:spMkLst>
        </pc:spChg>
        <pc:spChg chg="add del">
          <ac:chgData name="Gaia Grimaldi" userId="85e08e35eb0ded74" providerId="LiveId" clId="{101508A3-C08E-4703-A5E4-953C76500B60}" dt="2019-02-19T10:11:25.496" v="277" actId="26606"/>
          <ac:spMkLst>
            <pc:docMk/>
            <pc:sldMk cId="3124067083" sldId="260"/>
            <ac:spMk id="21" creationId="{CD4E68A2-74B0-42F5-BB75-2E1A7C2018C7}"/>
          </ac:spMkLst>
        </pc:spChg>
        <pc:spChg chg="add del">
          <ac:chgData name="Gaia Grimaldi" userId="85e08e35eb0ded74" providerId="LiveId" clId="{101508A3-C08E-4703-A5E4-953C76500B60}" dt="2019-02-19T10:11:28.011" v="279" actId="26606"/>
          <ac:spMkLst>
            <pc:docMk/>
            <pc:sldMk cId="3124067083" sldId="260"/>
            <ac:spMk id="23" creationId="{92FDEA97-0861-44C0-9B26-4BB5F777AE11}"/>
          </ac:spMkLst>
        </pc:spChg>
        <pc:spChg chg="add del">
          <ac:chgData name="Gaia Grimaldi" userId="85e08e35eb0ded74" providerId="LiveId" clId="{101508A3-C08E-4703-A5E4-953C76500B60}" dt="2019-02-19T10:11:28.011" v="279" actId="26606"/>
          <ac:spMkLst>
            <pc:docMk/>
            <pc:sldMk cId="3124067083" sldId="260"/>
            <ac:spMk id="25" creationId="{0FC953F9-A744-406B-9DCA-1E7B5D4713AE}"/>
          </ac:spMkLst>
        </pc:spChg>
        <pc:spChg chg="add del">
          <ac:chgData name="Gaia Grimaldi" userId="85e08e35eb0ded74" providerId="LiveId" clId="{101508A3-C08E-4703-A5E4-953C76500B60}" dt="2019-02-19T10:11:28.011" v="279" actId="26606"/>
          <ac:spMkLst>
            <pc:docMk/>
            <pc:sldMk cId="3124067083" sldId="260"/>
            <ac:spMk id="26" creationId="{CE3D4922-3D1C-4679-9A86-15BFC1A252F0}"/>
          </ac:spMkLst>
        </pc:spChg>
        <pc:spChg chg="add del">
          <ac:chgData name="Gaia Grimaldi" userId="85e08e35eb0ded74" providerId="LiveId" clId="{101508A3-C08E-4703-A5E4-953C76500B60}" dt="2019-02-19T10:11:28.011" v="279" actId="26606"/>
          <ac:spMkLst>
            <pc:docMk/>
            <pc:sldMk cId="3124067083" sldId="260"/>
            <ac:spMk id="27" creationId="{859003D2-E7D2-4253-9EF1-1F513027A894}"/>
          </ac:spMkLst>
        </pc:spChg>
        <pc:spChg chg="add del">
          <ac:chgData name="Gaia Grimaldi" userId="85e08e35eb0ded74" providerId="LiveId" clId="{101508A3-C08E-4703-A5E4-953C76500B60}" dt="2019-02-19T10:11:28.011" v="279" actId="26606"/>
          <ac:spMkLst>
            <pc:docMk/>
            <pc:sldMk cId="3124067083" sldId="260"/>
            <ac:spMk id="28" creationId="{93667F4D-F2CD-4E50-BACC-24766910F77C}"/>
          </ac:spMkLst>
        </pc:spChg>
        <pc:spChg chg="add del">
          <ac:chgData name="Gaia Grimaldi" userId="85e08e35eb0ded74" providerId="LiveId" clId="{101508A3-C08E-4703-A5E4-953C76500B60}" dt="2019-02-19T10:11:28.011" v="279" actId="26606"/>
          <ac:spMkLst>
            <pc:docMk/>
            <pc:sldMk cId="3124067083" sldId="260"/>
            <ac:spMk id="29" creationId="{20CAAE25-D2F2-493F-9569-EC552C1ADD70}"/>
          </ac:spMkLst>
        </pc:spChg>
        <pc:spChg chg="add">
          <ac:chgData name="Gaia Grimaldi" userId="85e08e35eb0ded74" providerId="LiveId" clId="{101508A3-C08E-4703-A5E4-953C76500B60}" dt="2019-02-19T10:11:28.027" v="280" actId="26606"/>
          <ac:spMkLst>
            <pc:docMk/>
            <pc:sldMk cId="3124067083" sldId="260"/>
            <ac:spMk id="32" creationId="{15655827-B42D-4180-88D3-D83F25E4BD1C}"/>
          </ac:spMkLst>
        </pc:spChg>
        <pc:spChg chg="add">
          <ac:chgData name="Gaia Grimaldi" userId="85e08e35eb0ded74" providerId="LiveId" clId="{101508A3-C08E-4703-A5E4-953C76500B60}" dt="2019-02-19T10:11:28.027" v="280" actId="26606"/>
          <ac:spMkLst>
            <pc:docMk/>
            <pc:sldMk cId="3124067083" sldId="260"/>
            <ac:spMk id="33" creationId="{24ACCB06-563C-4ADE-B4D6-1FE9F723C7D9}"/>
          </ac:spMkLst>
        </pc:spChg>
        <pc:spChg chg="add">
          <ac:chgData name="Gaia Grimaldi" userId="85e08e35eb0ded74" providerId="LiveId" clId="{101508A3-C08E-4703-A5E4-953C76500B60}" dt="2019-02-19T10:11:28.027" v="280" actId="26606"/>
          <ac:spMkLst>
            <pc:docMk/>
            <pc:sldMk cId="3124067083" sldId="260"/>
            <ac:spMk id="34" creationId="{40761ECD-D92B-46AE-82CA-640023D282F9}"/>
          </ac:spMkLst>
        </pc:spChg>
        <pc:spChg chg="add">
          <ac:chgData name="Gaia Grimaldi" userId="85e08e35eb0ded74" providerId="LiveId" clId="{101508A3-C08E-4703-A5E4-953C76500B60}" dt="2019-02-19T10:11:28.027" v="280" actId="26606"/>
          <ac:spMkLst>
            <pc:docMk/>
            <pc:sldMk cId="3124067083" sldId="260"/>
            <ac:spMk id="35" creationId="{9A928607-C55C-40FD-B2DF-6CD6A7226A71}"/>
          </ac:spMkLst>
        </pc:spChg>
        <pc:spChg chg="add">
          <ac:chgData name="Gaia Grimaldi" userId="85e08e35eb0ded74" providerId="LiveId" clId="{101508A3-C08E-4703-A5E4-953C76500B60}" dt="2019-02-19T10:11:28.027" v="280" actId="26606"/>
          <ac:spMkLst>
            <pc:docMk/>
            <pc:sldMk cId="3124067083" sldId="260"/>
            <ac:spMk id="36" creationId="{400A20C1-29A4-43E0-AB15-7931F76F8C2D}"/>
          </ac:spMkLst>
        </pc:spChg>
        <pc:grpChg chg="add del">
          <ac:chgData name="Gaia Grimaldi" userId="85e08e35eb0ded74" providerId="LiveId" clId="{101508A3-C08E-4703-A5E4-953C76500B60}" dt="2019-02-19T10:11:25.496" v="277" actId="26606"/>
          <ac:grpSpMkLst>
            <pc:docMk/>
            <pc:sldMk cId="3124067083" sldId="260"/>
            <ac:grpSpMk id="9" creationId="{E9D059B6-ADD8-488A-B346-63289E90D13F}"/>
          </ac:grpSpMkLst>
        </pc:grpChg>
        <pc:grpChg chg="add del">
          <ac:chgData name="Gaia Grimaldi" userId="85e08e35eb0ded74" providerId="LiveId" clId="{101508A3-C08E-4703-A5E4-953C76500B60}" dt="2019-02-19T10:11:28.011" v="279" actId="26606"/>
          <ac:grpSpMkLst>
            <pc:docMk/>
            <pc:sldMk cId="3124067083" sldId="260"/>
            <ac:grpSpMk id="24" creationId="{E9D059B6-ADD8-488A-B346-63289E90D13F}"/>
          </ac:grpSpMkLst>
        </pc:grpChg>
        <pc:grpChg chg="add">
          <ac:chgData name="Gaia Grimaldi" userId="85e08e35eb0ded74" providerId="LiveId" clId="{101508A3-C08E-4703-A5E4-953C76500B60}" dt="2019-02-19T10:11:28.027" v="280" actId="26606"/>
          <ac:grpSpMkLst>
            <pc:docMk/>
            <pc:sldMk cId="3124067083" sldId="260"/>
            <ac:grpSpMk id="31" creationId="{E9D059B6-ADD8-488A-B346-63289E90D13F}"/>
          </ac:grpSpMkLst>
        </pc:grpChg>
      </pc:sldChg>
      <pc:sldChg chg="add del">
        <pc:chgData name="Gaia Grimaldi" userId="85e08e35eb0ded74" providerId="LiveId" clId="{101508A3-C08E-4703-A5E4-953C76500B60}" dt="2019-02-19T10:03:57.277" v="112" actId="2696"/>
        <pc:sldMkLst>
          <pc:docMk/>
          <pc:sldMk cId="3751996465" sldId="260"/>
        </pc:sldMkLst>
      </pc:sldChg>
      <pc:sldChg chg="add del">
        <pc:chgData name="Gaia Grimaldi" userId="85e08e35eb0ded74" providerId="LiveId" clId="{101508A3-C08E-4703-A5E4-953C76500B60}" dt="2019-02-19T10:03:58.308" v="113" actId="2696"/>
        <pc:sldMkLst>
          <pc:docMk/>
          <pc:sldMk cId="1042591593" sldId="261"/>
        </pc:sldMkLst>
      </pc:sldChg>
      <pc:sldChg chg="delSp modSp add ord setBg">
        <pc:chgData name="Gaia Grimaldi" userId="85e08e35eb0ded74" providerId="LiveId" clId="{101508A3-C08E-4703-A5E4-953C76500B60}" dt="2019-02-19T10:21:29.568" v="454"/>
        <pc:sldMkLst>
          <pc:docMk/>
          <pc:sldMk cId="1885487808" sldId="261"/>
        </pc:sldMkLst>
        <pc:spChg chg="mod">
          <ac:chgData name="Gaia Grimaldi" userId="85e08e35eb0ded74" providerId="LiveId" clId="{101508A3-C08E-4703-A5E4-953C76500B60}" dt="2019-02-19T10:13:05.319" v="346" actId="1076"/>
          <ac:spMkLst>
            <pc:docMk/>
            <pc:sldMk cId="1885487808" sldId="261"/>
            <ac:spMk id="2" creationId="{79404F53-3CFF-4353-A84F-17BB68BB7EAD}"/>
          </ac:spMkLst>
        </pc:spChg>
        <pc:spChg chg="del">
          <ac:chgData name="Gaia Grimaldi" userId="85e08e35eb0ded74" providerId="LiveId" clId="{101508A3-C08E-4703-A5E4-953C76500B60}" dt="2019-02-19T10:12:59.898" v="344" actId="478"/>
          <ac:spMkLst>
            <pc:docMk/>
            <pc:sldMk cId="1885487808" sldId="261"/>
            <ac:spMk id="3" creationId="{45225736-61E2-41F8-A360-E8412E121570}"/>
          </ac:spMkLst>
        </pc:spChg>
      </pc:sldChg>
      <pc:sldChg chg="add del">
        <pc:chgData name="Gaia Grimaldi" userId="85e08e35eb0ded74" providerId="LiveId" clId="{101508A3-C08E-4703-A5E4-953C76500B60}" dt="2019-02-19T10:04:14.977" v="117" actId="2696"/>
        <pc:sldMkLst>
          <pc:docMk/>
          <pc:sldMk cId="2575617160" sldId="261"/>
        </pc:sldMkLst>
      </pc:sldChg>
      <pc:sldChg chg="addSp delSp modSp add">
        <pc:chgData name="Gaia Grimaldi" userId="85e08e35eb0ded74" providerId="LiveId" clId="{101508A3-C08E-4703-A5E4-953C76500B60}" dt="2019-02-19T13:20:54.564" v="734" actId="1076"/>
        <pc:sldMkLst>
          <pc:docMk/>
          <pc:sldMk cId="762015377" sldId="262"/>
        </pc:sldMkLst>
        <pc:spChg chg="mod">
          <ac:chgData name="Gaia Grimaldi" userId="85e08e35eb0ded74" providerId="LiveId" clId="{101508A3-C08E-4703-A5E4-953C76500B60}" dt="2019-02-19T10:13:52.815" v="352" actId="1076"/>
          <ac:spMkLst>
            <pc:docMk/>
            <pc:sldMk cId="762015377" sldId="262"/>
            <ac:spMk id="2" creationId="{3228D71A-88B7-40E2-90F2-F07BB62A058E}"/>
          </ac:spMkLst>
        </pc:spChg>
        <pc:spChg chg="del mod">
          <ac:chgData name="Gaia Grimaldi" userId="85e08e35eb0ded74" providerId="LiveId" clId="{101508A3-C08E-4703-A5E4-953C76500B60}" dt="2019-02-19T13:07:14.913" v="711" actId="478"/>
          <ac:spMkLst>
            <pc:docMk/>
            <pc:sldMk cId="762015377" sldId="262"/>
            <ac:spMk id="3" creationId="{006AB1A1-0EFE-4C55-A3D8-FA3A5D4E0CC6}"/>
          </ac:spMkLst>
        </pc:spChg>
        <pc:spChg chg="add del mod">
          <ac:chgData name="Gaia Grimaldi" userId="85e08e35eb0ded74" providerId="LiveId" clId="{101508A3-C08E-4703-A5E4-953C76500B60}" dt="2019-02-19T13:08:52.520" v="722" actId="478"/>
          <ac:spMkLst>
            <pc:docMk/>
            <pc:sldMk cId="762015377" sldId="262"/>
            <ac:spMk id="8" creationId="{F3E7CE0B-A5E0-4B6D-8491-CF15D78A9275}"/>
          </ac:spMkLst>
        </pc:spChg>
        <pc:spChg chg="add mod">
          <ac:chgData name="Gaia Grimaldi" userId="85e08e35eb0ded74" providerId="LiveId" clId="{101508A3-C08E-4703-A5E4-953C76500B60}" dt="2019-02-19T13:20:54.564" v="734" actId="1076"/>
          <ac:spMkLst>
            <pc:docMk/>
            <pc:sldMk cId="762015377" sldId="262"/>
            <ac:spMk id="9" creationId="{2D1B198F-B2C3-49C8-AE79-C433FB1C5B64}"/>
          </ac:spMkLst>
        </pc:spChg>
        <pc:picChg chg="add mod">
          <ac:chgData name="Gaia Grimaldi" userId="85e08e35eb0ded74" providerId="LiveId" clId="{101508A3-C08E-4703-A5E4-953C76500B60}" dt="2019-02-19T13:08:58.982" v="723" actId="1076"/>
          <ac:picMkLst>
            <pc:docMk/>
            <pc:sldMk cId="762015377" sldId="262"/>
            <ac:picMk id="5" creationId="{9479AF48-0165-49B9-96AE-67C6BCB7E8FE}"/>
          </ac:picMkLst>
        </pc:picChg>
        <pc:picChg chg="add mod">
          <ac:chgData name="Gaia Grimaldi" userId="85e08e35eb0ded74" providerId="LiveId" clId="{101508A3-C08E-4703-A5E4-953C76500B60}" dt="2019-02-19T13:09:03.778" v="725" actId="1076"/>
          <ac:picMkLst>
            <pc:docMk/>
            <pc:sldMk cId="762015377" sldId="262"/>
            <ac:picMk id="7" creationId="{B7FC29DD-F60C-4E32-AB11-BA0CCBDF1740}"/>
          </ac:picMkLst>
        </pc:picChg>
      </pc:sldChg>
      <pc:sldChg chg="modSp add">
        <pc:chgData name="Gaia Grimaldi" userId="85e08e35eb0ded74" providerId="LiveId" clId="{101508A3-C08E-4703-A5E4-953C76500B60}" dt="2019-02-19T10:11:54.727" v="315" actId="20577"/>
        <pc:sldMkLst>
          <pc:docMk/>
          <pc:sldMk cId="3042004505" sldId="263"/>
        </pc:sldMkLst>
        <pc:spChg chg="mod">
          <ac:chgData name="Gaia Grimaldi" userId="85e08e35eb0ded74" providerId="LiveId" clId="{101508A3-C08E-4703-A5E4-953C76500B60}" dt="2019-02-19T10:11:54.727" v="315" actId="20577"/>
          <ac:spMkLst>
            <pc:docMk/>
            <pc:sldMk cId="3042004505" sldId="263"/>
            <ac:spMk id="2" creationId="{668B2A74-0D28-4600-B332-3FCC1BC78D4E}"/>
          </ac:spMkLst>
        </pc:spChg>
      </pc:sldChg>
      <pc:sldChg chg="modSp add">
        <pc:chgData name="Gaia Grimaldi" userId="85e08e35eb0ded74" providerId="LiveId" clId="{101508A3-C08E-4703-A5E4-953C76500B60}" dt="2019-02-19T10:16:05.274" v="384" actId="1076"/>
        <pc:sldMkLst>
          <pc:docMk/>
          <pc:sldMk cId="2148878330" sldId="264"/>
        </pc:sldMkLst>
        <pc:spChg chg="mod">
          <ac:chgData name="Gaia Grimaldi" userId="85e08e35eb0ded74" providerId="LiveId" clId="{101508A3-C08E-4703-A5E4-953C76500B60}" dt="2019-02-19T10:14:25.157" v="356" actId="1076"/>
          <ac:spMkLst>
            <pc:docMk/>
            <pc:sldMk cId="2148878330" sldId="264"/>
            <ac:spMk id="2" creationId="{8745C34A-1C5A-4D37-A3C1-F897716B376C}"/>
          </ac:spMkLst>
        </pc:spChg>
        <pc:spChg chg="mod">
          <ac:chgData name="Gaia Grimaldi" userId="85e08e35eb0ded74" providerId="LiveId" clId="{101508A3-C08E-4703-A5E4-953C76500B60}" dt="2019-02-19T10:16:05.274" v="384" actId="1076"/>
          <ac:spMkLst>
            <pc:docMk/>
            <pc:sldMk cId="2148878330" sldId="264"/>
            <ac:spMk id="3" creationId="{2FA86A43-1A65-43DF-A64F-D10FD2C4B345}"/>
          </ac:spMkLst>
        </pc:spChg>
      </pc:sldChg>
      <pc:sldChg chg="modSp add">
        <pc:chgData name="Gaia Grimaldi" userId="85e08e35eb0ded74" providerId="LiveId" clId="{101508A3-C08E-4703-A5E4-953C76500B60}" dt="2019-02-19T10:17:17.262" v="385" actId="1076"/>
        <pc:sldMkLst>
          <pc:docMk/>
          <pc:sldMk cId="2874423649" sldId="265"/>
        </pc:sldMkLst>
        <pc:spChg chg="mod">
          <ac:chgData name="Gaia Grimaldi" userId="85e08e35eb0ded74" providerId="LiveId" clId="{101508A3-C08E-4703-A5E4-953C76500B60}" dt="2019-02-19T10:17:17.262" v="385" actId="1076"/>
          <ac:spMkLst>
            <pc:docMk/>
            <pc:sldMk cId="2874423649" sldId="265"/>
            <ac:spMk id="2" creationId="{0FAC158C-925D-4971-85A3-BF981FE331AE}"/>
          </ac:spMkLst>
        </pc:spChg>
      </pc:sldChg>
      <pc:sldChg chg="modSp add">
        <pc:chgData name="Gaia Grimaldi" userId="85e08e35eb0ded74" providerId="LiveId" clId="{101508A3-C08E-4703-A5E4-953C76500B60}" dt="2019-02-19T10:15:05.296" v="365" actId="20577"/>
        <pc:sldMkLst>
          <pc:docMk/>
          <pc:sldMk cId="1006969870" sldId="266"/>
        </pc:sldMkLst>
        <pc:spChg chg="mod">
          <ac:chgData name="Gaia Grimaldi" userId="85e08e35eb0ded74" providerId="LiveId" clId="{101508A3-C08E-4703-A5E4-953C76500B60}" dt="2019-02-19T10:15:05.296" v="365" actId="20577"/>
          <ac:spMkLst>
            <pc:docMk/>
            <pc:sldMk cId="1006969870" sldId="266"/>
            <ac:spMk id="2" creationId="{79404F53-3CFF-4353-A84F-17BB68BB7EAD}"/>
          </ac:spMkLst>
        </pc:spChg>
      </pc:sldChg>
      <pc:sldChg chg="addSp modSp add setBg modNotesTx">
        <pc:chgData name="Gaia Grimaldi" userId="85e08e35eb0ded74" providerId="LiveId" clId="{101508A3-C08E-4703-A5E4-953C76500B60}" dt="2019-02-20T09:03:25.459" v="1642" actId="1076"/>
        <pc:sldMkLst>
          <pc:docMk/>
          <pc:sldMk cId="4226292198" sldId="267"/>
        </pc:sldMkLst>
        <pc:spChg chg="add mod">
          <ac:chgData name="Gaia Grimaldi" userId="85e08e35eb0ded74" providerId="LiveId" clId="{101508A3-C08E-4703-A5E4-953C76500B60}" dt="2019-02-20T09:03:25.459" v="1642" actId="1076"/>
          <ac:spMkLst>
            <pc:docMk/>
            <pc:sldMk cId="4226292198" sldId="267"/>
            <ac:spMk id="2" creationId="{E7CEF4BD-AEEA-48B5-B454-8D48F3CC4783}"/>
          </ac:spMkLst>
        </pc:spChg>
        <pc:spChg chg="mod">
          <ac:chgData name="Gaia Grimaldi" userId="85e08e35eb0ded74" providerId="LiveId" clId="{101508A3-C08E-4703-A5E4-953C76500B60}" dt="2019-02-20T09:02:02.127" v="1610" actId="14100"/>
          <ac:spMkLst>
            <pc:docMk/>
            <pc:sldMk cId="4226292198" sldId="267"/>
            <ac:spMk id="4" creationId="{54721B2B-3F98-4640-993A-BF4B6D46C7D5}"/>
          </ac:spMkLst>
        </pc:spChg>
      </pc:sldChg>
      <pc:sldChg chg="modSp add">
        <pc:chgData name="Gaia Grimaldi" userId="85e08e35eb0ded74" providerId="LiveId" clId="{101508A3-C08E-4703-A5E4-953C76500B60}" dt="2019-02-19T10:15:51.432" v="383" actId="20577"/>
        <pc:sldMkLst>
          <pc:docMk/>
          <pc:sldMk cId="3016135297" sldId="268"/>
        </pc:sldMkLst>
        <pc:spChg chg="mod">
          <ac:chgData name="Gaia Grimaldi" userId="85e08e35eb0ded74" providerId="LiveId" clId="{101508A3-C08E-4703-A5E4-953C76500B60}" dt="2019-02-19T10:15:51.432" v="383" actId="20577"/>
          <ac:spMkLst>
            <pc:docMk/>
            <pc:sldMk cId="3016135297" sldId="268"/>
            <ac:spMk id="2" creationId="{3228D71A-88B7-40E2-90F2-F07BB62A058E}"/>
          </ac:spMkLst>
        </pc:spChg>
      </pc:sldChg>
      <pc:sldChg chg="addSp delSp modSp add del mod setBg">
        <pc:chgData name="Gaia Grimaldi" userId="85e08e35eb0ded74" providerId="LiveId" clId="{101508A3-C08E-4703-A5E4-953C76500B60}" dt="2019-02-20T08:35:16.755" v="957" actId="2696"/>
        <pc:sldMkLst>
          <pc:docMk/>
          <pc:sldMk cId="1830521167" sldId="269"/>
        </pc:sldMkLst>
        <pc:spChg chg="del">
          <ac:chgData name="Gaia Grimaldi" userId="85e08e35eb0ded74" providerId="LiveId" clId="{101508A3-C08E-4703-A5E4-953C76500B60}" dt="2019-02-19T11:21:41.227" v="525" actId="478"/>
          <ac:spMkLst>
            <pc:docMk/>
            <pc:sldMk cId="1830521167" sldId="269"/>
            <ac:spMk id="2" creationId="{C78C384C-AF31-4D6F-9BDA-4FB0B3FDE969}"/>
          </ac:spMkLst>
        </pc:spChg>
        <pc:spChg chg="del">
          <ac:chgData name="Gaia Grimaldi" userId="85e08e35eb0ded74" providerId="LiveId" clId="{101508A3-C08E-4703-A5E4-953C76500B60}" dt="2019-02-19T11:21:44.164" v="526" actId="478"/>
          <ac:spMkLst>
            <pc:docMk/>
            <pc:sldMk cId="1830521167" sldId="269"/>
            <ac:spMk id="3" creationId="{695E01A1-D520-47B5-A790-BF96D1534758}"/>
          </ac:spMkLst>
        </pc:spChg>
        <pc:spChg chg="add del mod">
          <ac:chgData name="Gaia Grimaldi" userId="85e08e35eb0ded74" providerId="LiveId" clId="{101508A3-C08E-4703-A5E4-953C76500B60}" dt="2019-02-19T11:23:20.722" v="532"/>
          <ac:spMkLst>
            <pc:docMk/>
            <pc:sldMk cId="1830521167" sldId="269"/>
            <ac:spMk id="5" creationId="{6076C6BF-435F-443B-8393-AD61E7651FCF}"/>
          </ac:spMkLst>
        </pc:spChg>
        <pc:spChg chg="add del">
          <ac:chgData name="Gaia Grimaldi" userId="85e08e35eb0ded74" providerId="LiveId" clId="{101508A3-C08E-4703-A5E4-953C76500B60}" dt="2019-02-19T11:28:19.214" v="565" actId="26606"/>
          <ac:spMkLst>
            <pc:docMk/>
            <pc:sldMk cId="1830521167" sldId="269"/>
            <ac:spMk id="25" creationId="{084966D2-3C9B-4F47-8231-1DEC33D3BDFE}"/>
          </ac:spMkLst>
        </pc:spChg>
        <pc:grpChg chg="add del">
          <ac:chgData name="Gaia Grimaldi" userId="85e08e35eb0ded74" providerId="LiveId" clId="{101508A3-C08E-4703-A5E4-953C76500B60}" dt="2019-02-19T11:28:17.964" v="563" actId="26606"/>
          <ac:grpSpMkLst>
            <pc:docMk/>
            <pc:sldMk cId="1830521167" sldId="269"/>
            <ac:grpSpMk id="9" creationId="{6ADA8EC3-01C5-453C-91A6-D01B9E15BF0B}"/>
          </ac:grpSpMkLst>
        </pc:grpChg>
        <pc:grpChg chg="add del">
          <ac:chgData name="Gaia Grimaldi" userId="85e08e35eb0ded74" providerId="LiveId" clId="{101508A3-C08E-4703-A5E4-953C76500B60}" dt="2019-02-19T11:28:17.964" v="563" actId="26606"/>
          <ac:grpSpMkLst>
            <pc:docMk/>
            <pc:sldMk cId="1830521167" sldId="269"/>
            <ac:grpSpMk id="17" creationId="{C2EAC6F4-CC14-4018-8EB7-80E98A20725F}"/>
          </ac:grpSpMkLst>
        </pc:grpChg>
        <pc:grpChg chg="add del">
          <ac:chgData name="Gaia Grimaldi" userId="85e08e35eb0ded74" providerId="LiveId" clId="{101508A3-C08E-4703-A5E4-953C76500B60}" dt="2019-02-19T11:28:19.214" v="565" actId="26606"/>
          <ac:grpSpMkLst>
            <pc:docMk/>
            <pc:sldMk cId="1830521167" sldId="269"/>
            <ac:grpSpMk id="26" creationId="{089D35B1-0ED5-4358-8CAE-A9E49412AAA1}"/>
          </ac:grpSpMkLst>
        </pc:grpChg>
        <pc:grpChg chg="add del">
          <ac:chgData name="Gaia Grimaldi" userId="85e08e35eb0ded74" providerId="LiveId" clId="{101508A3-C08E-4703-A5E4-953C76500B60}" dt="2019-02-19T11:28:19.214" v="565" actId="26606"/>
          <ac:grpSpMkLst>
            <pc:docMk/>
            <pc:sldMk cId="1830521167" sldId="269"/>
            <ac:grpSpMk id="27" creationId="{DD65B30C-427F-449E-B039-E288E85D8AFA}"/>
          </ac:grpSpMkLst>
        </pc:grpChg>
        <pc:grpChg chg="add del">
          <ac:chgData name="Gaia Grimaldi" userId="85e08e35eb0ded74" providerId="LiveId" clId="{101508A3-C08E-4703-A5E4-953C76500B60}" dt="2019-02-19T11:28:38.164" v="571" actId="26606"/>
          <ac:grpSpMkLst>
            <pc:docMk/>
            <pc:sldMk cId="1830521167" sldId="269"/>
            <ac:grpSpMk id="29" creationId="{6ADA8EC3-01C5-453C-91A6-D01B9E15BF0B}"/>
          </ac:grpSpMkLst>
        </pc:grpChg>
        <pc:grpChg chg="add del">
          <ac:chgData name="Gaia Grimaldi" userId="85e08e35eb0ded74" providerId="LiveId" clId="{101508A3-C08E-4703-A5E4-953C76500B60}" dt="2019-02-19T11:28:38.164" v="571" actId="26606"/>
          <ac:grpSpMkLst>
            <pc:docMk/>
            <pc:sldMk cId="1830521167" sldId="269"/>
            <ac:grpSpMk id="30" creationId="{C2EAC6F4-CC14-4018-8EB7-80E98A20725F}"/>
          </ac:grpSpMkLst>
        </pc:grpChg>
        <pc:picChg chg="add mod">
          <ac:chgData name="Gaia Grimaldi" userId="85e08e35eb0ded74" providerId="LiveId" clId="{101508A3-C08E-4703-A5E4-953C76500B60}" dt="2019-02-19T11:28:38.164" v="571" actId="26606"/>
          <ac:picMkLst>
            <pc:docMk/>
            <pc:sldMk cId="1830521167" sldId="269"/>
            <ac:picMk id="4" creationId="{1FED01ED-8B72-4190-9EA4-A30753D46877}"/>
          </ac:picMkLst>
        </pc:picChg>
      </pc:sldChg>
      <pc:sldChg chg="addSp delSp modSp add mod setBg modAnim">
        <pc:chgData name="Gaia Grimaldi" userId="85e08e35eb0ded74" providerId="LiveId" clId="{101508A3-C08E-4703-A5E4-953C76500B60}" dt="2019-02-20T08:46:53.816" v="1022"/>
        <pc:sldMkLst>
          <pc:docMk/>
          <pc:sldMk cId="1534849653" sldId="270"/>
        </pc:sldMkLst>
        <pc:spChg chg="mod">
          <ac:chgData name="Gaia Grimaldi" userId="85e08e35eb0ded74" providerId="LiveId" clId="{101508A3-C08E-4703-A5E4-953C76500B60}" dt="2019-02-20T08:35:44.408" v="958" actId="14100"/>
          <ac:spMkLst>
            <pc:docMk/>
            <pc:sldMk cId="1534849653" sldId="270"/>
            <ac:spMk id="2" creationId="{FDB447C8-439D-43EE-8873-FEC73434804B}"/>
          </ac:spMkLst>
        </pc:spChg>
        <pc:spChg chg="del">
          <ac:chgData name="Gaia Grimaldi" userId="85e08e35eb0ded74" providerId="LiveId" clId="{101508A3-C08E-4703-A5E4-953C76500B60}" dt="2019-02-19T11:23:46.150" v="550"/>
          <ac:spMkLst>
            <pc:docMk/>
            <pc:sldMk cId="1534849653" sldId="270"/>
            <ac:spMk id="3" creationId="{70CB0ACB-C5F4-45BA-8F9F-CBF683157FAD}"/>
          </ac:spMkLst>
        </pc:spChg>
        <pc:spChg chg="add del mod">
          <ac:chgData name="Gaia Grimaldi" userId="85e08e35eb0ded74" providerId="LiveId" clId="{101508A3-C08E-4703-A5E4-953C76500B60}" dt="2019-02-19T11:27:16.961" v="556"/>
          <ac:spMkLst>
            <pc:docMk/>
            <pc:sldMk cId="1534849653" sldId="270"/>
            <ac:spMk id="7" creationId="{AE3DA4EE-96F4-4686-8E91-6613EF15EB81}"/>
          </ac:spMkLst>
        </pc:spChg>
        <pc:spChg chg="add del">
          <ac:chgData name="Gaia Grimaldi" userId="85e08e35eb0ded74" providerId="LiveId" clId="{101508A3-C08E-4703-A5E4-953C76500B60}" dt="2019-02-19T11:24:03.896" v="553" actId="26606"/>
          <ac:spMkLst>
            <pc:docMk/>
            <pc:sldMk cId="1534849653" sldId="270"/>
            <ac:spMk id="10" creationId="{66C6224D-8995-4787-BD7F-12A07390C563}"/>
          </ac:spMkLst>
        </pc:spChg>
        <pc:spChg chg="add del">
          <ac:chgData name="Gaia Grimaldi" userId="85e08e35eb0ded74" providerId="LiveId" clId="{101508A3-C08E-4703-A5E4-953C76500B60}" dt="2019-02-19T11:24:03.896" v="553" actId="26606"/>
          <ac:spMkLst>
            <pc:docMk/>
            <pc:sldMk cId="1534849653" sldId="270"/>
            <ac:spMk id="21" creationId="{55599FE3-8CCE-4364-9F89-0C11699C4F6A}"/>
          </ac:spMkLst>
        </pc:spChg>
        <pc:spChg chg="add del">
          <ac:chgData name="Gaia Grimaldi" userId="85e08e35eb0ded74" providerId="LiveId" clId="{101508A3-C08E-4703-A5E4-953C76500B60}" dt="2019-02-19T11:31:07.244" v="572" actId="26606"/>
          <ac:spMkLst>
            <pc:docMk/>
            <pc:sldMk cId="1534849653" sldId="270"/>
            <ac:spMk id="46" creationId="{A6073935-E043-4801-AF06-06093A9145F7}"/>
          </ac:spMkLst>
        </pc:spChg>
        <pc:spChg chg="add del">
          <ac:chgData name="Gaia Grimaldi" userId="85e08e35eb0ded74" providerId="LiveId" clId="{101508A3-C08E-4703-A5E4-953C76500B60}" dt="2019-02-19T11:31:07.244" v="572" actId="26606"/>
          <ac:spMkLst>
            <pc:docMk/>
            <pc:sldMk cId="1534849653" sldId="270"/>
            <ac:spMk id="56" creationId="{8D6B9972-4A81-4223-9901-0E559A1D5E59}"/>
          </ac:spMkLst>
        </pc:spChg>
        <pc:spChg chg="add mod">
          <ac:chgData name="Gaia Grimaldi" userId="85e08e35eb0ded74" providerId="LiveId" clId="{101508A3-C08E-4703-A5E4-953C76500B60}" dt="2019-02-20T07:30:29.861" v="737" actId="113"/>
          <ac:spMkLst>
            <pc:docMk/>
            <pc:sldMk cId="1534849653" sldId="270"/>
            <ac:spMk id="61" creationId="{97D94CBF-5377-4493-A5A3-1759ABEACDA9}"/>
          </ac:spMkLst>
        </pc:spChg>
        <pc:spChg chg="add">
          <ac:chgData name="Gaia Grimaldi" userId="85e08e35eb0ded74" providerId="LiveId" clId="{101508A3-C08E-4703-A5E4-953C76500B60}" dt="2019-02-19T11:31:07.244" v="572" actId="26606"/>
          <ac:spMkLst>
            <pc:docMk/>
            <pc:sldMk cId="1534849653" sldId="270"/>
            <ac:spMk id="72" creationId="{63A60C88-7443-4827-9241-5019758CB4F0}"/>
          </ac:spMkLst>
        </pc:spChg>
        <pc:grpChg chg="add del">
          <ac:chgData name="Gaia Grimaldi" userId="85e08e35eb0ded74" providerId="LiveId" clId="{101508A3-C08E-4703-A5E4-953C76500B60}" dt="2019-02-19T11:24:03.896" v="553" actId="26606"/>
          <ac:grpSpMkLst>
            <pc:docMk/>
            <pc:sldMk cId="1534849653" sldId="270"/>
            <ac:grpSpMk id="13" creationId="{E4C39A5A-6D63-4FAC-B6C2-D37778B97ACD}"/>
          </ac:grpSpMkLst>
        </pc:grpChg>
        <pc:grpChg chg="add del">
          <ac:chgData name="Gaia Grimaldi" userId="85e08e35eb0ded74" providerId="LiveId" clId="{101508A3-C08E-4703-A5E4-953C76500B60}" dt="2019-02-19T11:27:20.492" v="558" actId="26606"/>
          <ac:grpSpMkLst>
            <pc:docMk/>
            <pc:sldMk cId="1534849653" sldId="270"/>
            <ac:grpSpMk id="27" creationId="{08F94D66-27EC-4CB8-8226-D7F41C161863}"/>
          </ac:grpSpMkLst>
        </pc:grpChg>
        <pc:grpChg chg="add del">
          <ac:chgData name="Gaia Grimaldi" userId="85e08e35eb0ded74" providerId="LiveId" clId="{101508A3-C08E-4703-A5E4-953C76500B60}" dt="2019-02-19T11:31:07.244" v="572" actId="26606"/>
          <ac:grpSpMkLst>
            <pc:docMk/>
            <pc:sldMk cId="1534849653" sldId="270"/>
            <ac:grpSpMk id="38" creationId="{C616B3DC-C165-433D-9187-62DCC0E317D3}"/>
          </ac:grpSpMkLst>
        </pc:grpChg>
        <pc:grpChg chg="add del">
          <ac:chgData name="Gaia Grimaldi" userId="85e08e35eb0ded74" providerId="LiveId" clId="{101508A3-C08E-4703-A5E4-953C76500B60}" dt="2019-02-19T11:31:07.244" v="572" actId="26606"/>
          <ac:grpSpMkLst>
            <pc:docMk/>
            <pc:sldMk cId="1534849653" sldId="270"/>
            <ac:grpSpMk id="48" creationId="{8AC26FF4-D6F9-4A94-A837-D051A101EDD3}"/>
          </ac:grpSpMkLst>
        </pc:grpChg>
        <pc:grpChg chg="add">
          <ac:chgData name="Gaia Grimaldi" userId="85e08e35eb0ded74" providerId="LiveId" clId="{101508A3-C08E-4703-A5E4-953C76500B60}" dt="2019-02-19T11:31:07.244" v="572" actId="26606"/>
          <ac:grpSpMkLst>
            <pc:docMk/>
            <pc:sldMk cId="1534849653" sldId="270"/>
            <ac:grpSpMk id="64" creationId="{DF8D5C46-63E5-40C5-A208-4B2189FA1032}"/>
          </ac:grpSpMkLst>
        </pc:grpChg>
        <pc:picChg chg="add del mod">
          <ac:chgData name="Gaia Grimaldi" userId="85e08e35eb0ded74" providerId="LiveId" clId="{101508A3-C08E-4703-A5E4-953C76500B60}" dt="2019-02-20T08:45:37.674" v="1017" actId="478"/>
          <ac:picMkLst>
            <pc:docMk/>
            <pc:sldMk cId="1534849653" sldId="270"/>
            <ac:picMk id="4" creationId="{076B3FE2-A6B2-47B2-A7E0-BD9CF5EE4B03}"/>
          </ac:picMkLst>
        </pc:picChg>
        <pc:picChg chg="add del mod">
          <ac:chgData name="Gaia Grimaldi" userId="85e08e35eb0ded74" providerId="LiveId" clId="{101508A3-C08E-4703-A5E4-953C76500B60}" dt="2019-02-19T11:23:54.586" v="551" actId="26606"/>
          <ac:picMkLst>
            <pc:docMk/>
            <pc:sldMk cId="1534849653" sldId="270"/>
            <ac:picMk id="5" creationId="{4EE4D8D5-A469-4B59-AAF9-790776FBA523}"/>
          </ac:picMkLst>
        </pc:picChg>
        <pc:picChg chg="add mod">
          <ac:chgData name="Gaia Grimaldi" userId="85e08e35eb0ded74" providerId="LiveId" clId="{101508A3-C08E-4703-A5E4-953C76500B60}" dt="2019-02-20T08:46:42.001" v="1021" actId="1076"/>
          <ac:picMkLst>
            <pc:docMk/>
            <pc:sldMk cId="1534849653" sldId="270"/>
            <ac:picMk id="6" creationId="{B21824F9-6C64-4D6A-AC43-608C8AC8EDD6}"/>
          </ac:picMkLst>
        </pc:picChg>
        <pc:picChg chg="add del mod">
          <ac:chgData name="Gaia Grimaldi" userId="85e08e35eb0ded74" providerId="LiveId" clId="{101508A3-C08E-4703-A5E4-953C76500B60}" dt="2019-02-19T11:24:03.896" v="553" actId="26606"/>
          <ac:picMkLst>
            <pc:docMk/>
            <pc:sldMk cId="1534849653" sldId="270"/>
            <ac:picMk id="8" creationId="{4EE4D8D5-A469-4B59-AAF9-790776FBA523}"/>
          </ac:picMkLst>
        </pc:picChg>
        <pc:picChg chg="add del mod">
          <ac:chgData name="Gaia Grimaldi" userId="85e08e35eb0ded74" providerId="LiveId" clId="{101508A3-C08E-4703-A5E4-953C76500B60}" dt="2019-02-19T11:31:07.244" v="572" actId="26606"/>
          <ac:picMkLst>
            <pc:docMk/>
            <pc:sldMk cId="1534849653" sldId="270"/>
            <ac:picMk id="11" creationId="{599FC302-6702-4478-B8C2-A8B6C1C3A37F}"/>
          </ac:picMkLst>
        </pc:picChg>
        <pc:picChg chg="add del mod">
          <ac:chgData name="Gaia Grimaldi" userId="85e08e35eb0ded74" providerId="LiveId" clId="{101508A3-C08E-4703-A5E4-953C76500B60}" dt="2019-02-19T11:27:15.899" v="555" actId="478"/>
          <ac:picMkLst>
            <pc:docMk/>
            <pc:sldMk cId="1534849653" sldId="270"/>
            <ac:picMk id="24" creationId="{4EE4D8D5-A469-4B59-AAF9-790776FBA523}"/>
          </ac:picMkLst>
        </pc:picChg>
        <pc:picChg chg="add">
          <ac:chgData name="Gaia Grimaldi" userId="85e08e35eb0ded74" providerId="LiveId" clId="{101508A3-C08E-4703-A5E4-953C76500B60}" dt="2019-02-19T11:31:07.244" v="572" actId="26606"/>
          <ac:picMkLst>
            <pc:docMk/>
            <pc:sldMk cId="1534849653" sldId="270"/>
            <ac:picMk id="59" creationId="{599FC302-6702-4478-B8C2-A8B6C1C3A37F}"/>
          </ac:picMkLst>
        </pc:picChg>
      </pc:sldChg>
      <pc:sldChg chg="addSp delSp modSp add ord">
        <pc:chgData name="Gaia Grimaldi" userId="85e08e35eb0ded74" providerId="LiveId" clId="{101508A3-C08E-4703-A5E4-953C76500B60}" dt="2019-02-20T08:32:13.967" v="956" actId="20577"/>
        <pc:sldMkLst>
          <pc:docMk/>
          <pc:sldMk cId="353482723" sldId="271"/>
        </pc:sldMkLst>
        <pc:spChg chg="mod">
          <ac:chgData name="Gaia Grimaldi" userId="85e08e35eb0ded74" providerId="LiveId" clId="{101508A3-C08E-4703-A5E4-953C76500B60}" dt="2019-02-20T07:33:45.168" v="880" actId="1076"/>
          <ac:spMkLst>
            <pc:docMk/>
            <pc:sldMk cId="353482723" sldId="271"/>
            <ac:spMk id="2" creationId="{83B44C12-812C-42CC-B827-D72564A4AD92}"/>
          </ac:spMkLst>
        </pc:spChg>
        <pc:spChg chg="del">
          <ac:chgData name="Gaia Grimaldi" userId="85e08e35eb0ded74" providerId="LiveId" clId="{101508A3-C08E-4703-A5E4-953C76500B60}" dt="2019-02-20T07:31:37.005" v="774"/>
          <ac:spMkLst>
            <pc:docMk/>
            <pc:sldMk cId="353482723" sldId="271"/>
            <ac:spMk id="3" creationId="{C27626CA-7E04-4C87-AA3F-4D89CB63DEC5}"/>
          </ac:spMkLst>
        </pc:spChg>
        <pc:spChg chg="add del mod">
          <ac:chgData name="Gaia Grimaldi" userId="85e08e35eb0ded74" providerId="LiveId" clId="{101508A3-C08E-4703-A5E4-953C76500B60}" dt="2019-02-20T07:33:19.907" v="865" actId="478"/>
          <ac:spMkLst>
            <pc:docMk/>
            <pc:sldMk cId="353482723" sldId="271"/>
            <ac:spMk id="6" creationId="{0B55414D-01E0-42FB-9853-B80320E6CE26}"/>
          </ac:spMkLst>
        </pc:spChg>
        <pc:spChg chg="add mod">
          <ac:chgData name="Gaia Grimaldi" userId="85e08e35eb0ded74" providerId="LiveId" clId="{101508A3-C08E-4703-A5E4-953C76500B60}" dt="2019-02-20T08:32:13.967" v="956" actId="20577"/>
          <ac:spMkLst>
            <pc:docMk/>
            <pc:sldMk cId="353482723" sldId="271"/>
            <ac:spMk id="7" creationId="{355CF9ED-D093-41E5-B04C-CB5E814778DC}"/>
          </ac:spMkLst>
        </pc:spChg>
        <pc:picChg chg="add mod">
          <ac:chgData name="Gaia Grimaldi" userId="85e08e35eb0ded74" providerId="LiveId" clId="{101508A3-C08E-4703-A5E4-953C76500B60}" dt="2019-02-20T07:33:46.995" v="881" actId="1076"/>
          <ac:picMkLst>
            <pc:docMk/>
            <pc:sldMk cId="353482723" sldId="271"/>
            <ac:picMk id="5" creationId="{FCA307FB-4F49-4338-B94C-67722D23AE4A}"/>
          </ac:picMkLst>
        </pc:picChg>
      </pc:sldChg>
      <pc:sldChg chg="modSp add del">
        <pc:chgData name="Gaia Grimaldi" userId="85e08e35eb0ded74" providerId="LiveId" clId="{101508A3-C08E-4703-A5E4-953C76500B60}" dt="2019-02-20T08:51:02.486" v="1023" actId="2696"/>
        <pc:sldMkLst>
          <pc:docMk/>
          <pc:sldMk cId="237627220" sldId="272"/>
        </pc:sldMkLst>
        <pc:spChg chg="mod">
          <ac:chgData name="Gaia Grimaldi" userId="85e08e35eb0ded74" providerId="LiveId" clId="{101508A3-C08E-4703-A5E4-953C76500B60}" dt="2019-02-20T08:41:16.997" v="1004" actId="20577"/>
          <ac:spMkLst>
            <pc:docMk/>
            <pc:sldMk cId="237627220" sldId="272"/>
            <ac:spMk id="2" creationId="{20B050BB-E70B-4E38-B51E-6E47343B0B54}"/>
          </ac:spMkLst>
        </pc:spChg>
        <pc:spChg chg="mod">
          <ac:chgData name="Gaia Grimaldi" userId="85e08e35eb0ded74" providerId="LiveId" clId="{101508A3-C08E-4703-A5E4-953C76500B60}" dt="2019-02-20T08:41:26.799" v="1006" actId="12"/>
          <ac:spMkLst>
            <pc:docMk/>
            <pc:sldMk cId="237627220" sldId="272"/>
            <ac:spMk id="3" creationId="{1C7FE4C4-BE24-4DC3-A539-C29469F4D9C0}"/>
          </ac:spMkLst>
        </pc:spChg>
      </pc:sldChg>
      <pc:sldMasterChg chg="setBg modSldLayout">
        <pc:chgData name="Gaia Grimaldi" userId="85e08e35eb0ded74" providerId="LiveId" clId="{101508A3-C08E-4703-A5E4-953C76500B60}" dt="2019-02-19T10:03:45.186" v="109"/>
        <pc:sldMasterMkLst>
          <pc:docMk/>
          <pc:sldMasterMk cId="1553562087" sldId="2147483678"/>
        </pc:sldMasterMkLst>
        <pc:sldLayoutChg chg="setBg">
          <pc:chgData name="Gaia Grimaldi" userId="85e08e35eb0ded74" providerId="LiveId" clId="{101508A3-C08E-4703-A5E4-953C76500B60}" dt="2019-02-19T10:03:45.186" v="109"/>
          <pc:sldLayoutMkLst>
            <pc:docMk/>
            <pc:sldMasterMk cId="1553562087" sldId="2147483678"/>
            <pc:sldLayoutMk cId="2268719453" sldId="2147483679"/>
          </pc:sldLayoutMkLst>
        </pc:sldLayoutChg>
        <pc:sldLayoutChg chg="setBg">
          <pc:chgData name="Gaia Grimaldi" userId="85e08e35eb0ded74" providerId="LiveId" clId="{101508A3-C08E-4703-A5E4-953C76500B60}" dt="2019-02-19T10:03:45.186" v="109"/>
          <pc:sldLayoutMkLst>
            <pc:docMk/>
            <pc:sldMasterMk cId="1553562087" sldId="2147483678"/>
            <pc:sldLayoutMk cId="3698580055" sldId="2147483680"/>
          </pc:sldLayoutMkLst>
        </pc:sldLayoutChg>
        <pc:sldLayoutChg chg="setBg">
          <pc:chgData name="Gaia Grimaldi" userId="85e08e35eb0ded74" providerId="LiveId" clId="{101508A3-C08E-4703-A5E4-953C76500B60}" dt="2019-02-19T10:03:45.186" v="109"/>
          <pc:sldLayoutMkLst>
            <pc:docMk/>
            <pc:sldMasterMk cId="1553562087" sldId="2147483678"/>
            <pc:sldLayoutMk cId="239448841" sldId="2147483681"/>
          </pc:sldLayoutMkLst>
        </pc:sldLayoutChg>
        <pc:sldLayoutChg chg="setBg">
          <pc:chgData name="Gaia Grimaldi" userId="85e08e35eb0ded74" providerId="LiveId" clId="{101508A3-C08E-4703-A5E4-953C76500B60}" dt="2019-02-19T10:03:45.186" v="109"/>
          <pc:sldLayoutMkLst>
            <pc:docMk/>
            <pc:sldMasterMk cId="1553562087" sldId="2147483678"/>
            <pc:sldLayoutMk cId="3630426271" sldId="2147483682"/>
          </pc:sldLayoutMkLst>
        </pc:sldLayoutChg>
        <pc:sldLayoutChg chg="setBg">
          <pc:chgData name="Gaia Grimaldi" userId="85e08e35eb0ded74" providerId="LiveId" clId="{101508A3-C08E-4703-A5E4-953C76500B60}" dt="2019-02-19T10:03:45.186" v="109"/>
          <pc:sldLayoutMkLst>
            <pc:docMk/>
            <pc:sldMasterMk cId="1553562087" sldId="2147483678"/>
            <pc:sldLayoutMk cId="3701305814" sldId="2147483683"/>
          </pc:sldLayoutMkLst>
        </pc:sldLayoutChg>
        <pc:sldLayoutChg chg="setBg">
          <pc:chgData name="Gaia Grimaldi" userId="85e08e35eb0ded74" providerId="LiveId" clId="{101508A3-C08E-4703-A5E4-953C76500B60}" dt="2019-02-19T10:03:45.186" v="109"/>
          <pc:sldLayoutMkLst>
            <pc:docMk/>
            <pc:sldMasterMk cId="1553562087" sldId="2147483678"/>
            <pc:sldLayoutMk cId="1519768863" sldId="2147483684"/>
          </pc:sldLayoutMkLst>
        </pc:sldLayoutChg>
        <pc:sldLayoutChg chg="setBg">
          <pc:chgData name="Gaia Grimaldi" userId="85e08e35eb0ded74" providerId="LiveId" clId="{101508A3-C08E-4703-A5E4-953C76500B60}" dt="2019-02-19T10:03:45.186" v="109"/>
          <pc:sldLayoutMkLst>
            <pc:docMk/>
            <pc:sldMasterMk cId="1553562087" sldId="2147483678"/>
            <pc:sldLayoutMk cId="2525020913" sldId="2147483685"/>
          </pc:sldLayoutMkLst>
        </pc:sldLayoutChg>
        <pc:sldLayoutChg chg="setBg">
          <pc:chgData name="Gaia Grimaldi" userId="85e08e35eb0ded74" providerId="LiveId" clId="{101508A3-C08E-4703-A5E4-953C76500B60}" dt="2019-02-19T10:03:45.186" v="109"/>
          <pc:sldLayoutMkLst>
            <pc:docMk/>
            <pc:sldMasterMk cId="1553562087" sldId="2147483678"/>
            <pc:sldLayoutMk cId="4057090679" sldId="2147483686"/>
          </pc:sldLayoutMkLst>
        </pc:sldLayoutChg>
        <pc:sldLayoutChg chg="setBg">
          <pc:chgData name="Gaia Grimaldi" userId="85e08e35eb0ded74" providerId="LiveId" clId="{101508A3-C08E-4703-A5E4-953C76500B60}" dt="2019-02-19T10:03:45.186" v="109"/>
          <pc:sldLayoutMkLst>
            <pc:docMk/>
            <pc:sldMasterMk cId="1553562087" sldId="2147483678"/>
            <pc:sldLayoutMk cId="2800666664" sldId="2147483687"/>
          </pc:sldLayoutMkLst>
        </pc:sldLayoutChg>
        <pc:sldLayoutChg chg="setBg">
          <pc:chgData name="Gaia Grimaldi" userId="85e08e35eb0ded74" providerId="LiveId" clId="{101508A3-C08E-4703-A5E4-953C76500B60}" dt="2019-02-19T10:03:45.186" v="109"/>
          <pc:sldLayoutMkLst>
            <pc:docMk/>
            <pc:sldMasterMk cId="1553562087" sldId="2147483678"/>
            <pc:sldLayoutMk cId="3971014584" sldId="2147483688"/>
          </pc:sldLayoutMkLst>
        </pc:sldLayoutChg>
        <pc:sldLayoutChg chg="setBg">
          <pc:chgData name="Gaia Grimaldi" userId="85e08e35eb0ded74" providerId="LiveId" clId="{101508A3-C08E-4703-A5E4-953C76500B60}" dt="2019-02-19T10:03:45.186" v="109"/>
          <pc:sldLayoutMkLst>
            <pc:docMk/>
            <pc:sldMasterMk cId="1553562087" sldId="2147483678"/>
            <pc:sldLayoutMk cId="3034234768" sldId="2147483689"/>
          </pc:sldLayoutMkLst>
        </pc:sldLayoutChg>
        <pc:sldLayoutChg chg="setBg">
          <pc:chgData name="Gaia Grimaldi" userId="85e08e35eb0ded74" providerId="LiveId" clId="{101508A3-C08E-4703-A5E4-953C76500B60}" dt="2019-02-19T10:03:45.186" v="109"/>
          <pc:sldLayoutMkLst>
            <pc:docMk/>
            <pc:sldMasterMk cId="1553562087" sldId="2147483678"/>
            <pc:sldLayoutMk cId="1790615243" sldId="2147483690"/>
          </pc:sldLayoutMkLst>
        </pc:sldLayoutChg>
        <pc:sldLayoutChg chg="setBg">
          <pc:chgData name="Gaia Grimaldi" userId="85e08e35eb0ded74" providerId="LiveId" clId="{101508A3-C08E-4703-A5E4-953C76500B60}" dt="2019-02-19T10:03:45.186" v="109"/>
          <pc:sldLayoutMkLst>
            <pc:docMk/>
            <pc:sldMasterMk cId="1553562087" sldId="2147483678"/>
            <pc:sldLayoutMk cId="212271930" sldId="2147483691"/>
          </pc:sldLayoutMkLst>
        </pc:sldLayoutChg>
        <pc:sldLayoutChg chg="setBg">
          <pc:chgData name="Gaia Grimaldi" userId="85e08e35eb0ded74" providerId="LiveId" clId="{101508A3-C08E-4703-A5E4-953C76500B60}" dt="2019-02-19T10:03:45.186" v="109"/>
          <pc:sldLayoutMkLst>
            <pc:docMk/>
            <pc:sldMasterMk cId="1553562087" sldId="2147483678"/>
            <pc:sldLayoutMk cId="3857493264" sldId="2147483692"/>
          </pc:sldLayoutMkLst>
        </pc:sldLayoutChg>
        <pc:sldLayoutChg chg="setBg">
          <pc:chgData name="Gaia Grimaldi" userId="85e08e35eb0ded74" providerId="LiveId" clId="{101508A3-C08E-4703-A5E4-953C76500B60}" dt="2019-02-19T10:03:45.186" v="109"/>
          <pc:sldLayoutMkLst>
            <pc:docMk/>
            <pc:sldMasterMk cId="1553562087" sldId="2147483678"/>
            <pc:sldLayoutMk cId="2207581954" sldId="2147483693"/>
          </pc:sldLayoutMkLst>
        </pc:sldLayoutChg>
        <pc:sldLayoutChg chg="setBg">
          <pc:chgData name="Gaia Grimaldi" userId="85e08e35eb0ded74" providerId="LiveId" clId="{101508A3-C08E-4703-A5E4-953C76500B60}" dt="2019-02-19T10:03:45.186" v="109"/>
          <pc:sldLayoutMkLst>
            <pc:docMk/>
            <pc:sldMasterMk cId="1553562087" sldId="2147483678"/>
            <pc:sldLayoutMk cId="1585057115" sldId="2147483694"/>
          </pc:sldLayoutMkLst>
        </pc:sldLayoutChg>
        <pc:sldLayoutChg chg="setBg">
          <pc:chgData name="Gaia Grimaldi" userId="85e08e35eb0ded74" providerId="LiveId" clId="{101508A3-C08E-4703-A5E4-953C76500B60}" dt="2019-02-19T10:03:45.186" v="109"/>
          <pc:sldLayoutMkLst>
            <pc:docMk/>
            <pc:sldMasterMk cId="1553562087" sldId="2147483678"/>
            <pc:sldLayoutMk cId="637160377" sldId="2147483695"/>
          </pc:sldLayoutMkLst>
        </pc:sldLayoutChg>
      </pc:sldMasterChg>
    </pc:docChg>
  </pc:docChgLst>
  <pc:docChgLst>
    <pc:chgData name="Utente guest" providerId="Windows Live" clId="Web-{576D5037-3B36-4E0C-A1A8-F6178F376947}"/>
    <pc:docChg chg="modSld">
      <pc:chgData name="Utente guest" userId="" providerId="Windows Live" clId="Web-{576D5037-3B36-4E0C-A1A8-F6178F376947}" dt="2019-02-20T11:44:18.848" v="107"/>
      <pc:docMkLst>
        <pc:docMk/>
      </pc:docMkLst>
      <pc:sldChg chg="addSp delSp modSp modNotes">
        <pc:chgData name="Utente guest" userId="" providerId="Windows Live" clId="Web-{576D5037-3B36-4E0C-A1A8-F6178F376947}" dt="2019-02-20T11:44:18.848" v="107"/>
        <pc:sldMkLst>
          <pc:docMk/>
          <pc:sldMk cId="1006969870" sldId="266"/>
        </pc:sldMkLst>
        <pc:spChg chg="mod">
          <ac:chgData name="Utente guest" userId="" providerId="Windows Live" clId="Web-{576D5037-3B36-4E0C-A1A8-F6178F376947}" dt="2019-02-20T11:39:18.373" v="17"/>
          <ac:spMkLst>
            <pc:docMk/>
            <pc:sldMk cId="1006969870" sldId="266"/>
            <ac:spMk id="2" creationId="{79404F53-3CFF-4353-A84F-17BB68BB7EAD}"/>
          </ac:spMkLst>
        </pc:spChg>
        <pc:spChg chg="add del">
          <ac:chgData name="Utente guest" userId="" providerId="Windows Live" clId="Web-{576D5037-3B36-4E0C-A1A8-F6178F376947}" dt="2019-02-20T11:38:44.105" v="6"/>
          <ac:spMkLst>
            <pc:docMk/>
            <pc:sldMk cId="1006969870" sldId="266"/>
            <ac:spMk id="4" creationId="{FDE59281-68F9-4795-BE2F-38C4A635B9A2}"/>
          </ac:spMkLst>
        </pc:spChg>
        <pc:spChg chg="add del mod">
          <ac:chgData name="Utente guest" userId="" providerId="Windows Live" clId="Web-{576D5037-3B36-4E0C-A1A8-F6178F376947}" dt="2019-02-20T11:39:15.233" v="16"/>
          <ac:spMkLst>
            <pc:docMk/>
            <pc:sldMk cId="1006969870" sldId="266"/>
            <ac:spMk id="5" creationId="{5DBE14CA-B129-448C-81E9-00E8B47FBF62}"/>
          </ac:spMkLst>
        </pc:spChg>
        <pc:spChg chg="add del mod">
          <ac:chgData name="Utente guest" userId="" providerId="Windows Live" clId="Web-{576D5037-3B36-4E0C-A1A8-F6178F376947}" dt="2019-02-20T11:39:21.686" v="21"/>
          <ac:spMkLst>
            <pc:docMk/>
            <pc:sldMk cId="1006969870" sldId="266"/>
            <ac:spMk id="6" creationId="{88DFBD94-010F-4ABB-B19E-442AFA65D2A0}"/>
          </ac:spMkLst>
        </pc:spChg>
        <pc:spChg chg="add mod">
          <ac:chgData name="Utente guest" userId="" providerId="Windows Live" clId="Web-{576D5037-3B36-4E0C-A1A8-F6178F376947}" dt="2019-02-20T11:40:33.172" v="105" actId="1076"/>
          <ac:spMkLst>
            <pc:docMk/>
            <pc:sldMk cId="1006969870" sldId="266"/>
            <ac:spMk id="7" creationId="{F5B8493F-4DDC-4BF9-9200-F30BE563BB53}"/>
          </ac:spMkLst>
        </pc:spChg>
        <pc:picChg chg="mod">
          <ac:chgData name="Utente guest" userId="" providerId="Windows Live" clId="Web-{576D5037-3B36-4E0C-A1A8-F6178F376947}" dt="2019-02-20T11:38:42.526" v="5" actId="1076"/>
          <ac:picMkLst>
            <pc:docMk/>
            <pc:sldMk cId="1006969870" sldId="266"/>
            <ac:picMk id="3" creationId="{509ADF67-8C91-4963-A9DD-553EB151A2CC}"/>
          </ac:picMkLst>
        </pc:picChg>
      </pc:sldChg>
    </pc:docChg>
  </pc:docChgLst>
  <pc:docChgLst>
    <pc:chgData name="Gaia Grimaldi" userId="85e08e35eb0ded74" providerId="Windows Live" clId="Web-{0B840D1D-4AEA-4E9A-9BFE-028D59DD15E8}"/>
    <pc:docChg chg="addSld delSld modSld sldOrd">
      <pc:chgData name="Gaia Grimaldi" userId="85e08e35eb0ded74" providerId="Windows Live" clId="Web-{0B840D1D-4AEA-4E9A-9BFE-028D59DD15E8}" dt="2019-02-20T11:11:14.725" v="886" actId="1076"/>
      <pc:docMkLst>
        <pc:docMk/>
      </pc:docMkLst>
      <pc:sldChg chg="addSp modSp">
        <pc:chgData name="Gaia Grimaldi" userId="85e08e35eb0ded74" providerId="Windows Live" clId="Web-{0B840D1D-4AEA-4E9A-9BFE-028D59DD15E8}" dt="2019-02-20T10:23:51.241" v="85" actId="1076"/>
        <pc:sldMkLst>
          <pc:docMk/>
          <pc:sldMk cId="762015377" sldId="262"/>
        </pc:sldMkLst>
        <pc:spChg chg="mod">
          <ac:chgData name="Gaia Grimaldi" userId="85e08e35eb0ded74" providerId="Windows Live" clId="Web-{0B840D1D-4AEA-4E9A-9BFE-028D59DD15E8}" dt="2019-02-20T10:23:51.241" v="85" actId="1076"/>
          <ac:spMkLst>
            <pc:docMk/>
            <pc:sldMk cId="762015377" sldId="262"/>
            <ac:spMk id="9" creationId="{2D1B198F-B2C3-49C8-AE79-C433FB1C5B64}"/>
          </ac:spMkLst>
        </pc:spChg>
        <pc:picChg chg="add mod ord">
          <ac:chgData name="Gaia Grimaldi" userId="85e08e35eb0ded74" providerId="Windows Live" clId="Web-{0B840D1D-4AEA-4E9A-9BFE-028D59DD15E8}" dt="2019-02-20T10:23:43.366" v="82" actId="1076"/>
          <ac:picMkLst>
            <pc:docMk/>
            <pc:sldMk cId="762015377" sldId="262"/>
            <ac:picMk id="3" creationId="{C1F05B27-EDDB-476A-84F4-0A43A2FCDAC5}"/>
          </ac:picMkLst>
        </pc:picChg>
      </pc:sldChg>
      <pc:sldChg chg="addSp modSp mod setBg modNotes">
        <pc:chgData name="Gaia Grimaldi" userId="85e08e35eb0ded74" providerId="Windows Live" clId="Web-{0B840D1D-4AEA-4E9A-9BFE-028D59DD15E8}" dt="2019-02-20T10:41:10.999" v="788"/>
        <pc:sldMkLst>
          <pc:docMk/>
          <pc:sldMk cId="3042004505" sldId="263"/>
        </pc:sldMkLst>
        <pc:spChg chg="mod">
          <ac:chgData name="Gaia Grimaldi" userId="85e08e35eb0ded74" providerId="Windows Live" clId="Web-{0B840D1D-4AEA-4E9A-9BFE-028D59DD15E8}" dt="2019-02-20T10:35:40.840" v="380" actId="20577"/>
          <ac:spMkLst>
            <pc:docMk/>
            <pc:sldMk cId="3042004505" sldId="263"/>
            <ac:spMk id="2" creationId="{668B2A74-0D28-4600-B332-3FCC1BC78D4E}"/>
          </ac:spMkLst>
        </pc:spChg>
        <pc:spChg chg="mod">
          <ac:chgData name="Gaia Grimaldi" userId="85e08e35eb0ded74" providerId="Windows Live" clId="Web-{0B840D1D-4AEA-4E9A-9BFE-028D59DD15E8}" dt="2019-02-20T10:36:40.356" v="389" actId="14100"/>
          <ac:spMkLst>
            <pc:docMk/>
            <pc:sldMk cId="3042004505" sldId="263"/>
            <ac:spMk id="3" creationId="{5E856E17-3DE2-4EAE-93BF-E1084D19DD3B}"/>
          </ac:spMkLst>
        </pc:spChg>
        <pc:spChg chg="add">
          <ac:chgData name="Gaia Grimaldi" userId="85e08e35eb0ded74" providerId="Windows Live" clId="Web-{0B840D1D-4AEA-4E9A-9BFE-028D59DD15E8}" dt="2019-02-20T10:34:07.402" v="338"/>
          <ac:spMkLst>
            <pc:docMk/>
            <pc:sldMk cId="3042004505" sldId="263"/>
            <ac:spMk id="17" creationId="{21ECAAB0-702B-4C08-B30F-0AFAC3479ADF}"/>
          </ac:spMkLst>
        </pc:spChg>
        <pc:grpChg chg="add">
          <ac:chgData name="Gaia Grimaldi" userId="85e08e35eb0ded74" providerId="Windows Live" clId="Web-{0B840D1D-4AEA-4E9A-9BFE-028D59DD15E8}" dt="2019-02-20T10:34:07.402" v="338"/>
          <ac:grpSpMkLst>
            <pc:docMk/>
            <pc:sldMk cId="3042004505" sldId="263"/>
            <ac:grpSpMk id="9" creationId="{28A4A409-9242-444A-AC1F-809866828B50}"/>
          </ac:grpSpMkLst>
        </pc:grpChg>
        <pc:picChg chg="add mod">
          <ac:chgData name="Gaia Grimaldi" userId="85e08e35eb0ded74" providerId="Windows Live" clId="Web-{0B840D1D-4AEA-4E9A-9BFE-028D59DD15E8}" dt="2019-02-20T10:34:07.402" v="338"/>
          <ac:picMkLst>
            <pc:docMk/>
            <pc:sldMk cId="3042004505" sldId="263"/>
            <ac:picMk id="4" creationId="{4A9707C1-7C05-47B6-AD38-7A5416393EF4}"/>
          </ac:picMkLst>
        </pc:picChg>
      </pc:sldChg>
      <pc:sldChg chg="modSp">
        <pc:chgData name="Gaia Grimaldi" userId="85e08e35eb0ded74" providerId="Windows Live" clId="Web-{0B840D1D-4AEA-4E9A-9BFE-028D59DD15E8}" dt="2019-02-20T10:42:10.531" v="818" actId="20577"/>
        <pc:sldMkLst>
          <pc:docMk/>
          <pc:sldMk cId="2148878330" sldId="264"/>
        </pc:sldMkLst>
        <pc:spChg chg="mod">
          <ac:chgData name="Gaia Grimaldi" userId="85e08e35eb0ded74" providerId="Windows Live" clId="Web-{0B840D1D-4AEA-4E9A-9BFE-028D59DD15E8}" dt="2019-02-20T10:42:10.531" v="818" actId="20577"/>
          <ac:spMkLst>
            <pc:docMk/>
            <pc:sldMk cId="2148878330" sldId="264"/>
            <ac:spMk id="2" creationId="{8745C34A-1C5A-4D37-A3C1-F897716B376C}"/>
          </ac:spMkLst>
        </pc:spChg>
      </pc:sldChg>
      <pc:sldChg chg="addSp delSp modSp">
        <pc:chgData name="Gaia Grimaldi" userId="85e08e35eb0ded74" providerId="Windows Live" clId="Web-{0B840D1D-4AEA-4E9A-9BFE-028D59DD15E8}" dt="2019-02-20T10:35:31.153" v="373" actId="14100"/>
        <pc:sldMkLst>
          <pc:docMk/>
          <pc:sldMk cId="4226292198" sldId="267"/>
        </pc:sldMkLst>
        <pc:spChg chg="mod">
          <ac:chgData name="Gaia Grimaldi" userId="85e08e35eb0ded74" providerId="Windows Live" clId="Web-{0B840D1D-4AEA-4E9A-9BFE-028D59DD15E8}" dt="2019-02-20T09:30:55.957" v="69"/>
          <ac:spMkLst>
            <pc:docMk/>
            <pc:sldMk cId="4226292198" sldId="267"/>
            <ac:spMk id="2" creationId="{E7CEF4BD-AEEA-48B5-B454-8D48F3CC4783}"/>
          </ac:spMkLst>
        </pc:spChg>
        <pc:spChg chg="add del mod">
          <ac:chgData name="Gaia Grimaldi" userId="85e08e35eb0ded74" providerId="Windows Live" clId="Web-{0B840D1D-4AEA-4E9A-9BFE-028D59DD15E8}" dt="2019-02-20T10:35:31.153" v="373" actId="14100"/>
          <ac:spMkLst>
            <pc:docMk/>
            <pc:sldMk cId="4226292198" sldId="267"/>
            <ac:spMk id="4" creationId="{54721B2B-3F98-4640-993A-BF4B6D46C7D5}"/>
          </ac:spMkLst>
        </pc:spChg>
        <pc:spChg chg="add del mod">
          <ac:chgData name="Gaia Grimaldi" userId="85e08e35eb0ded74" providerId="Windows Live" clId="Web-{0B840D1D-4AEA-4E9A-9BFE-028D59DD15E8}" dt="2019-02-20T09:26:20.300" v="25"/>
          <ac:spMkLst>
            <pc:docMk/>
            <pc:sldMk cId="4226292198" sldId="267"/>
            <ac:spMk id="237" creationId="{48C11495-76A0-48E2-8E86-05EFA659F390}"/>
          </ac:spMkLst>
        </pc:spChg>
        <pc:graphicFrameChg chg="add mod modGraphic">
          <ac:chgData name="Gaia Grimaldi" userId="85e08e35eb0ded74" providerId="Windows Live" clId="Web-{0B840D1D-4AEA-4E9A-9BFE-028D59DD15E8}" dt="2019-02-20T09:29:59.222" v="55" actId="1076"/>
          <ac:graphicFrameMkLst>
            <pc:docMk/>
            <pc:sldMk cId="4226292198" sldId="267"/>
            <ac:graphicFrameMk id="6" creationId="{5B30E4EC-15C4-4354-8A69-AA73F1EC8E47}"/>
          </ac:graphicFrameMkLst>
        </pc:graphicFrameChg>
        <pc:graphicFrameChg chg="add mod modGraphic">
          <ac:chgData name="Gaia Grimaldi" userId="85e08e35eb0ded74" providerId="Windows Live" clId="Web-{0B840D1D-4AEA-4E9A-9BFE-028D59DD15E8}" dt="2019-02-20T09:30:12.691" v="59" actId="1076"/>
          <ac:graphicFrameMkLst>
            <pc:docMk/>
            <pc:sldMk cId="4226292198" sldId="267"/>
            <ac:graphicFrameMk id="246" creationId="{C656732D-54E3-48E9-8461-4555D570DA3E}"/>
          </ac:graphicFrameMkLst>
        </pc:graphicFrameChg>
        <pc:picChg chg="add mod ord">
          <ac:chgData name="Gaia Grimaldi" userId="85e08e35eb0ded74" providerId="Windows Live" clId="Web-{0B840D1D-4AEA-4E9A-9BFE-028D59DD15E8}" dt="2019-02-20T09:30:03.347" v="56"/>
          <ac:picMkLst>
            <pc:docMk/>
            <pc:sldMk cId="4226292198" sldId="267"/>
            <ac:picMk id="3" creationId="{DA56A2CB-7380-41F7-B30A-1E51D4931E86}"/>
          </ac:picMkLst>
        </pc:picChg>
      </pc:sldChg>
      <pc:sldChg chg="addSp delSp modSp">
        <pc:chgData name="Gaia Grimaldi" userId="85e08e35eb0ded74" providerId="Windows Live" clId="Web-{0B840D1D-4AEA-4E9A-9BFE-028D59DD15E8}" dt="2019-02-20T10:57:57.016" v="847" actId="14100"/>
        <pc:sldMkLst>
          <pc:docMk/>
          <pc:sldMk cId="3016135297" sldId="268"/>
        </pc:sldMkLst>
        <pc:spChg chg="mod">
          <ac:chgData name="Gaia Grimaldi" userId="85e08e35eb0ded74" providerId="Windows Live" clId="Web-{0B840D1D-4AEA-4E9A-9BFE-028D59DD15E8}" dt="2019-02-20T10:56:36.031" v="830" actId="14100"/>
          <ac:spMkLst>
            <pc:docMk/>
            <pc:sldMk cId="3016135297" sldId="268"/>
            <ac:spMk id="2" creationId="{3228D71A-88B7-40E2-90F2-F07BB62A058E}"/>
          </ac:spMkLst>
        </pc:spChg>
        <pc:spChg chg="del">
          <ac:chgData name="Gaia Grimaldi" userId="85e08e35eb0ded74" providerId="Windows Live" clId="Web-{0B840D1D-4AEA-4E9A-9BFE-028D59DD15E8}" dt="2019-02-20T10:24:00.898" v="86"/>
          <ac:spMkLst>
            <pc:docMk/>
            <pc:sldMk cId="3016135297" sldId="268"/>
            <ac:spMk id="3" creationId="{006AB1A1-0EFE-4C55-A3D8-FA3A5D4E0CC6}"/>
          </ac:spMkLst>
        </pc:spChg>
        <pc:picChg chg="add mod">
          <ac:chgData name="Gaia Grimaldi" userId="85e08e35eb0ded74" providerId="Windows Live" clId="Web-{0B840D1D-4AEA-4E9A-9BFE-028D59DD15E8}" dt="2019-02-20T10:57:57.016" v="847" actId="14100"/>
          <ac:picMkLst>
            <pc:docMk/>
            <pc:sldMk cId="3016135297" sldId="268"/>
            <ac:picMk id="4" creationId="{8D8E9581-64EA-4DC3-AB48-3192F15F39F8}"/>
          </ac:picMkLst>
        </pc:picChg>
        <pc:picChg chg="add mod">
          <ac:chgData name="Gaia Grimaldi" userId="85e08e35eb0ded74" providerId="Windows Live" clId="Web-{0B840D1D-4AEA-4E9A-9BFE-028D59DD15E8}" dt="2019-02-20T10:57:26.391" v="841" actId="14100"/>
          <ac:picMkLst>
            <pc:docMk/>
            <pc:sldMk cId="3016135297" sldId="268"/>
            <ac:picMk id="6" creationId="{26DD1424-4220-44B7-BA50-6E0ACB93566C}"/>
          </ac:picMkLst>
        </pc:picChg>
      </pc:sldChg>
      <pc:sldChg chg="add replId">
        <pc:chgData name="Gaia Grimaldi" userId="85e08e35eb0ded74" providerId="Windows Live" clId="Web-{0B840D1D-4AEA-4E9A-9BFE-028D59DD15E8}" dt="2019-02-20T10:41:38.155" v="791"/>
        <pc:sldMkLst>
          <pc:docMk/>
          <pc:sldMk cId="3685247445" sldId="272"/>
        </pc:sldMkLst>
      </pc:sldChg>
      <pc:sldChg chg="add del replId">
        <pc:chgData name="Gaia Grimaldi" userId="85e08e35eb0ded74" providerId="Windows Live" clId="Web-{0B840D1D-4AEA-4E9A-9BFE-028D59DD15E8}" dt="2019-02-20T10:41:35.874" v="790"/>
        <pc:sldMkLst>
          <pc:docMk/>
          <pc:sldMk cId="3885776170" sldId="272"/>
        </pc:sldMkLst>
      </pc:sldChg>
      <pc:sldChg chg="addSp delSp modSp new mod ord addAnim delAnim modAnim modShow">
        <pc:chgData name="Gaia Grimaldi" userId="85e08e35eb0ded74" providerId="Windows Live" clId="Web-{0B840D1D-4AEA-4E9A-9BFE-028D59DD15E8}" dt="2019-02-20T11:11:14.725" v="886" actId="1076"/>
        <pc:sldMkLst>
          <pc:docMk/>
          <pc:sldMk cId="3759947580" sldId="273"/>
        </pc:sldMkLst>
        <pc:spChg chg="del">
          <ac:chgData name="Gaia Grimaldi" userId="85e08e35eb0ded74" providerId="Windows Live" clId="Web-{0B840D1D-4AEA-4E9A-9BFE-028D59DD15E8}" dt="2019-02-20T10:57:47.563" v="844"/>
          <ac:spMkLst>
            <pc:docMk/>
            <pc:sldMk cId="3759947580" sldId="273"/>
            <ac:spMk id="2" creationId="{0E2570C5-0007-42DF-B5EF-2F340AEA7E7C}"/>
          </ac:spMkLst>
        </pc:spChg>
        <pc:spChg chg="del">
          <ac:chgData name="Gaia Grimaldi" userId="85e08e35eb0ded74" providerId="Windows Live" clId="Web-{0B840D1D-4AEA-4E9A-9BFE-028D59DD15E8}" dt="2019-02-20T10:57:48.969" v="845"/>
          <ac:spMkLst>
            <pc:docMk/>
            <pc:sldMk cId="3759947580" sldId="273"/>
            <ac:spMk id="3" creationId="{E849D433-A53A-4A83-86E6-C8B4640920E0}"/>
          </ac:spMkLst>
        </pc:spChg>
        <pc:spChg chg="add mod">
          <ac:chgData name="Gaia Grimaldi" userId="85e08e35eb0ded74" providerId="Windows Live" clId="Web-{0B840D1D-4AEA-4E9A-9BFE-028D59DD15E8}" dt="2019-02-20T11:11:14.725" v="886" actId="1076"/>
          <ac:spMkLst>
            <pc:docMk/>
            <pc:sldMk cId="3759947580" sldId="273"/>
            <ac:spMk id="8" creationId="{1EE02F35-47BA-4FF0-8E7A-3B1ADDAF3C59}"/>
          </ac:spMkLst>
        </pc:spChg>
        <pc:picChg chg="add mod">
          <ac:chgData name="Gaia Grimaldi" userId="85e08e35eb0ded74" providerId="Windows Live" clId="Web-{0B840D1D-4AEA-4E9A-9BFE-028D59DD15E8}" dt="2019-02-20T11:11:10.053" v="885" actId="1076"/>
          <ac:picMkLst>
            <pc:docMk/>
            <pc:sldMk cId="3759947580" sldId="273"/>
            <ac:picMk id="4" creationId="{DE407F66-1301-413B-AF99-943ADDF8E274}"/>
          </ac:picMkLst>
        </pc:picChg>
        <pc:picChg chg="add del mod">
          <ac:chgData name="Gaia Grimaldi" userId="85e08e35eb0ded74" providerId="Windows Live" clId="Web-{0B840D1D-4AEA-4E9A-9BFE-028D59DD15E8}" dt="2019-02-20T11:05:27.707" v="865"/>
          <ac:picMkLst>
            <pc:docMk/>
            <pc:sldMk cId="3759947580" sldId="273"/>
            <ac:picMk id="6" creationId="{054FF7C7-53CA-4099-8643-363242CFBF47}"/>
          </ac:picMkLst>
        </pc:picChg>
      </pc:sldChg>
      <pc:sldChg chg="modSp new del">
        <pc:chgData name="Gaia Grimaldi" userId="85e08e35eb0ded74" providerId="Windows Live" clId="Web-{0B840D1D-4AEA-4E9A-9BFE-028D59DD15E8}" dt="2019-02-20T10:56:31.219" v="829"/>
        <pc:sldMkLst>
          <pc:docMk/>
          <pc:sldMk cId="4262282029" sldId="273"/>
        </pc:sldMkLst>
        <pc:spChg chg="mod">
          <ac:chgData name="Gaia Grimaldi" userId="85e08e35eb0ded74" providerId="Windows Live" clId="Web-{0B840D1D-4AEA-4E9A-9BFE-028D59DD15E8}" dt="2019-02-20T10:56:28.250" v="826" actId="20577"/>
          <ac:spMkLst>
            <pc:docMk/>
            <pc:sldMk cId="4262282029" sldId="273"/>
            <ac:spMk id="2" creationId="{BFA58E30-B9F9-439A-A3B1-F4F12294971F}"/>
          </ac:spMkLst>
        </pc:spChg>
      </pc:sldChg>
      <pc:sldChg chg="addSp delSp modSp new">
        <pc:chgData name="Gaia Grimaldi" userId="85e08e35eb0ded74" providerId="Windows Live" clId="Web-{0B840D1D-4AEA-4E9A-9BFE-028D59DD15E8}" dt="2019-02-20T11:05:42.160" v="871" actId="1076"/>
        <pc:sldMkLst>
          <pc:docMk/>
          <pc:sldMk cId="4235121969" sldId="274"/>
        </pc:sldMkLst>
        <pc:spChg chg="del">
          <ac:chgData name="Gaia Grimaldi" userId="85e08e35eb0ded74" providerId="Windows Live" clId="Web-{0B840D1D-4AEA-4E9A-9BFE-028D59DD15E8}" dt="2019-02-20T11:05:34.254" v="867"/>
          <ac:spMkLst>
            <pc:docMk/>
            <pc:sldMk cId="4235121969" sldId="274"/>
            <ac:spMk id="2" creationId="{5C398249-6C4F-4591-9834-44FDB2941D29}"/>
          </ac:spMkLst>
        </pc:spChg>
        <pc:spChg chg="del">
          <ac:chgData name="Gaia Grimaldi" userId="85e08e35eb0ded74" providerId="Windows Live" clId="Web-{0B840D1D-4AEA-4E9A-9BFE-028D59DD15E8}" dt="2019-02-20T11:05:29.629" v="866"/>
          <ac:spMkLst>
            <pc:docMk/>
            <pc:sldMk cId="4235121969" sldId="274"/>
            <ac:spMk id="3" creationId="{AA7F91F6-A6CB-48DC-9557-F46C80E8ABE0}"/>
          </ac:spMkLst>
        </pc:spChg>
        <pc:picChg chg="add mod ord">
          <ac:chgData name="Gaia Grimaldi" userId="85e08e35eb0ded74" providerId="Windows Live" clId="Web-{0B840D1D-4AEA-4E9A-9BFE-028D59DD15E8}" dt="2019-02-20T11:05:42.160" v="871" actId="1076"/>
          <ac:picMkLst>
            <pc:docMk/>
            <pc:sldMk cId="4235121969" sldId="274"/>
            <ac:picMk id="4" creationId="{0D179C9C-9EC8-4C01-8DF4-CC2EDF2159AB}"/>
          </ac:picMkLst>
        </pc:picChg>
      </pc:sldChg>
    </pc:docChg>
  </pc:docChgLst>
  <pc:docChgLst>
    <pc:chgData name="Gaia Grimaldi" userId="85e08e35eb0ded74" providerId="Windows Live" clId="Web-{9D631C16-4AE6-4ECB-921A-A3958E7F7093}"/>
    <pc:docChg chg="addSld delSld modSld sldOrd">
      <pc:chgData name="Gaia Grimaldi" userId="85e08e35eb0ded74" providerId="Windows Live" clId="Web-{9D631C16-4AE6-4ECB-921A-A3958E7F7093}" dt="2019-02-22T16:53:12.720" v="4153"/>
      <pc:docMkLst>
        <pc:docMk/>
      </pc:docMkLst>
      <pc:sldChg chg="modSp">
        <pc:chgData name="Gaia Grimaldi" userId="85e08e35eb0ded74" providerId="Windows Live" clId="Web-{9D631C16-4AE6-4ECB-921A-A3958E7F7093}" dt="2019-02-22T13:47:13.761" v="1025" actId="20577"/>
        <pc:sldMkLst>
          <pc:docMk/>
          <pc:sldMk cId="1045839453" sldId="259"/>
        </pc:sldMkLst>
        <pc:spChg chg="mod">
          <ac:chgData name="Gaia Grimaldi" userId="85e08e35eb0ded74" providerId="Windows Live" clId="Web-{9D631C16-4AE6-4ECB-921A-A3958E7F7093}" dt="2019-02-22T13:47:13.761" v="1025" actId="20577"/>
          <ac:spMkLst>
            <pc:docMk/>
            <pc:sldMk cId="1045839453" sldId="259"/>
            <ac:spMk id="4" creationId="{9B667E01-515F-4D24-B83C-DF75D898FE0A}"/>
          </ac:spMkLst>
        </pc:spChg>
      </pc:sldChg>
      <pc:sldChg chg="modSp modNotes">
        <pc:chgData name="Gaia Grimaldi" userId="85e08e35eb0ded74" providerId="Windows Live" clId="Web-{9D631C16-4AE6-4ECB-921A-A3958E7F7093}" dt="2019-02-22T16:21:32.472" v="3888"/>
        <pc:sldMkLst>
          <pc:docMk/>
          <pc:sldMk cId="3124067083" sldId="260"/>
        </pc:sldMkLst>
        <pc:spChg chg="mod">
          <ac:chgData name="Gaia Grimaldi" userId="85e08e35eb0ded74" providerId="Windows Live" clId="Web-{9D631C16-4AE6-4ECB-921A-A3958E7F7093}" dt="2019-02-22T13:48:20.511" v="1138" actId="20577"/>
          <ac:spMkLst>
            <pc:docMk/>
            <pc:sldMk cId="3124067083" sldId="260"/>
            <ac:spMk id="4" creationId="{54721B2B-3F98-4640-993A-BF4B6D46C7D5}"/>
          </ac:spMkLst>
        </pc:spChg>
      </pc:sldChg>
      <pc:sldChg chg="modSp modNotes">
        <pc:chgData name="Gaia Grimaldi" userId="85e08e35eb0ded74" providerId="Windows Live" clId="Web-{9D631C16-4AE6-4ECB-921A-A3958E7F7093}" dt="2019-02-22T16:41:50.527" v="4024"/>
        <pc:sldMkLst>
          <pc:docMk/>
          <pc:sldMk cId="1885487808" sldId="261"/>
        </pc:sldMkLst>
        <pc:spChg chg="mod">
          <ac:chgData name="Gaia Grimaldi" userId="85e08e35eb0ded74" providerId="Windows Live" clId="Web-{9D631C16-4AE6-4ECB-921A-A3958E7F7093}" dt="2019-02-22T13:47:48.198" v="1094" actId="20577"/>
          <ac:spMkLst>
            <pc:docMk/>
            <pc:sldMk cId="1885487808" sldId="261"/>
            <ac:spMk id="2" creationId="{79404F53-3CFF-4353-A84F-17BB68BB7EAD}"/>
          </ac:spMkLst>
        </pc:spChg>
      </pc:sldChg>
      <pc:sldChg chg="modNotes">
        <pc:chgData name="Gaia Grimaldi" userId="85e08e35eb0ded74" providerId="Windows Live" clId="Web-{9D631C16-4AE6-4ECB-921A-A3958E7F7093}" dt="2019-02-22T15:08:33.581" v="2811"/>
        <pc:sldMkLst>
          <pc:docMk/>
          <pc:sldMk cId="762015377" sldId="262"/>
        </pc:sldMkLst>
      </pc:sldChg>
      <pc:sldChg chg="modSp modNotes">
        <pc:chgData name="Gaia Grimaldi" userId="85e08e35eb0ded74" providerId="Windows Live" clId="Web-{9D631C16-4AE6-4ECB-921A-A3958E7F7093}" dt="2019-02-22T16:47:18.905" v="4029"/>
        <pc:sldMkLst>
          <pc:docMk/>
          <pc:sldMk cId="3042004505" sldId="263"/>
        </pc:sldMkLst>
        <pc:spChg chg="mod">
          <ac:chgData name="Gaia Grimaldi" userId="85e08e35eb0ded74" providerId="Windows Live" clId="Web-{9D631C16-4AE6-4ECB-921A-A3958E7F7093}" dt="2019-02-22T13:48:41.464" v="1178" actId="20577"/>
          <ac:spMkLst>
            <pc:docMk/>
            <pc:sldMk cId="3042004505" sldId="263"/>
            <ac:spMk id="2" creationId="{668B2A74-0D28-4600-B332-3FCC1BC78D4E}"/>
          </ac:spMkLst>
        </pc:spChg>
      </pc:sldChg>
      <pc:sldChg chg="addSp delSp modSp del">
        <pc:chgData name="Gaia Grimaldi" userId="85e08e35eb0ded74" providerId="Windows Live" clId="Web-{9D631C16-4AE6-4ECB-921A-A3958E7F7093}" dt="2019-02-22T11:52:26.152" v="709"/>
        <pc:sldMkLst>
          <pc:docMk/>
          <pc:sldMk cId="2148878330" sldId="264"/>
        </pc:sldMkLst>
        <pc:spChg chg="mod ord">
          <ac:chgData name="Gaia Grimaldi" userId="85e08e35eb0ded74" providerId="Windows Live" clId="Web-{9D631C16-4AE6-4ECB-921A-A3958E7F7093}" dt="2019-02-22T11:48:01.386" v="603"/>
          <ac:spMkLst>
            <pc:docMk/>
            <pc:sldMk cId="2148878330" sldId="264"/>
            <ac:spMk id="2" creationId="{8745C34A-1C5A-4D37-A3C1-F897716B376C}"/>
          </ac:spMkLst>
        </pc:spChg>
        <pc:spChg chg="del">
          <ac:chgData name="Gaia Grimaldi" userId="85e08e35eb0ded74" providerId="Windows Live" clId="Web-{9D631C16-4AE6-4ECB-921A-A3958E7F7093}" dt="2019-02-22T11:44:24.276" v="569"/>
          <ac:spMkLst>
            <pc:docMk/>
            <pc:sldMk cId="2148878330" sldId="264"/>
            <ac:spMk id="3" creationId="{2FA86A43-1A65-43DF-A64F-D10FD2C4B345}"/>
          </ac:spMkLst>
        </pc:spChg>
        <pc:picChg chg="add mod ord modCrop">
          <ac:chgData name="Gaia Grimaldi" userId="85e08e35eb0ded74" providerId="Windows Live" clId="Web-{9D631C16-4AE6-4ECB-921A-A3958E7F7093}" dt="2019-02-22T11:47:10.183" v="597"/>
          <ac:picMkLst>
            <pc:docMk/>
            <pc:sldMk cId="2148878330" sldId="264"/>
            <ac:picMk id="4" creationId="{CCBBE470-C67F-4B26-A5C2-3C2A166CC301}"/>
          </ac:picMkLst>
        </pc:picChg>
      </pc:sldChg>
      <pc:sldChg chg="modNotes">
        <pc:chgData name="Gaia Grimaldi" userId="85e08e35eb0ded74" providerId="Windows Live" clId="Web-{9D631C16-4AE6-4ECB-921A-A3958E7F7093}" dt="2019-02-22T16:41:22.512" v="4021"/>
        <pc:sldMkLst>
          <pc:docMk/>
          <pc:sldMk cId="1006969870" sldId="266"/>
        </pc:sldMkLst>
      </pc:sldChg>
      <pc:sldChg chg="modSp modNotes">
        <pc:chgData name="Gaia Grimaldi" userId="85e08e35eb0ded74" providerId="Windows Live" clId="Web-{9D631C16-4AE6-4ECB-921A-A3958E7F7093}" dt="2019-02-22T16:43:45.466" v="4026"/>
        <pc:sldMkLst>
          <pc:docMk/>
          <pc:sldMk cId="4226292198" sldId="267"/>
        </pc:sldMkLst>
        <pc:spChg chg="mod">
          <ac:chgData name="Gaia Grimaldi" userId="85e08e35eb0ded74" providerId="Windows Live" clId="Web-{9D631C16-4AE6-4ECB-921A-A3958E7F7093}" dt="2019-02-22T14:11:51.075" v="1190" actId="20577"/>
          <ac:spMkLst>
            <pc:docMk/>
            <pc:sldMk cId="4226292198" sldId="267"/>
            <ac:spMk id="4" creationId="{54721B2B-3F98-4640-993A-BF4B6D46C7D5}"/>
          </ac:spMkLst>
        </pc:spChg>
      </pc:sldChg>
      <pc:sldChg chg="modNotes">
        <pc:chgData name="Gaia Grimaldi" userId="85e08e35eb0ded74" providerId="Windows Live" clId="Web-{9D631C16-4AE6-4ECB-921A-A3958E7F7093}" dt="2019-02-22T14:42:57.516" v="1540"/>
        <pc:sldMkLst>
          <pc:docMk/>
          <pc:sldMk cId="3016135297" sldId="268"/>
        </pc:sldMkLst>
      </pc:sldChg>
      <pc:sldChg chg="modSp modNotes">
        <pc:chgData name="Gaia Grimaldi" userId="85e08e35eb0ded74" providerId="Windows Live" clId="Web-{9D631C16-4AE6-4ECB-921A-A3958E7F7093}" dt="2019-02-22T16:37:45.354" v="4001"/>
        <pc:sldMkLst>
          <pc:docMk/>
          <pc:sldMk cId="1534849653" sldId="270"/>
        </pc:sldMkLst>
        <pc:spChg chg="mod">
          <ac:chgData name="Gaia Grimaldi" userId="85e08e35eb0ded74" providerId="Windows Live" clId="Web-{9D631C16-4AE6-4ECB-921A-A3958E7F7093}" dt="2019-02-22T13:47:22.901" v="1052" actId="20577"/>
          <ac:spMkLst>
            <pc:docMk/>
            <pc:sldMk cId="1534849653" sldId="270"/>
            <ac:spMk id="2" creationId="{FDB447C8-439D-43EE-8873-FEC73434804B}"/>
          </ac:spMkLst>
        </pc:spChg>
      </pc:sldChg>
      <pc:sldChg chg="addSp modSp">
        <pc:chgData name="Gaia Grimaldi" userId="85e08e35eb0ded74" providerId="Windows Live" clId="Web-{9D631C16-4AE6-4ECB-921A-A3958E7F7093}" dt="2019-02-22T08:18:12.237" v="153" actId="1076"/>
        <pc:sldMkLst>
          <pc:docMk/>
          <pc:sldMk cId="353482723" sldId="271"/>
        </pc:sldMkLst>
        <pc:spChg chg="mod">
          <ac:chgData name="Gaia Grimaldi" userId="85e08e35eb0ded74" providerId="Windows Live" clId="Web-{9D631C16-4AE6-4ECB-921A-A3958E7F7093}" dt="2019-02-22T08:18:09.908" v="151" actId="20577"/>
          <ac:spMkLst>
            <pc:docMk/>
            <pc:sldMk cId="353482723" sldId="271"/>
            <ac:spMk id="2" creationId="{83B44C12-812C-42CC-B827-D72564A4AD92}"/>
          </ac:spMkLst>
        </pc:spChg>
        <pc:spChg chg="add mod">
          <ac:chgData name="Gaia Grimaldi" userId="85e08e35eb0ded74" providerId="Windows Live" clId="Web-{9D631C16-4AE6-4ECB-921A-A3958E7F7093}" dt="2019-02-22T07:10:47.549" v="79" actId="1076"/>
          <ac:spMkLst>
            <pc:docMk/>
            <pc:sldMk cId="353482723" sldId="271"/>
            <ac:spMk id="3" creationId="{7D1B716E-4E2D-4E17-A9F8-73690DAD4779}"/>
          </ac:spMkLst>
        </pc:spChg>
        <pc:spChg chg="add mod">
          <ac:chgData name="Gaia Grimaldi" userId="85e08e35eb0ded74" providerId="Windows Live" clId="Web-{9D631C16-4AE6-4ECB-921A-A3958E7F7093}" dt="2019-02-22T07:11:11.690" v="95" actId="20577"/>
          <ac:spMkLst>
            <pc:docMk/>
            <pc:sldMk cId="353482723" sldId="271"/>
            <ac:spMk id="4" creationId="{929EFA95-4BD5-4DC6-99D8-36F5EDE055C2}"/>
          </ac:spMkLst>
        </pc:spChg>
        <pc:spChg chg="add mod">
          <ac:chgData name="Gaia Grimaldi" userId="85e08e35eb0ded74" providerId="Windows Live" clId="Web-{9D631C16-4AE6-4ECB-921A-A3958E7F7093}" dt="2019-02-22T08:17:54.502" v="146" actId="20577"/>
          <ac:spMkLst>
            <pc:docMk/>
            <pc:sldMk cId="353482723" sldId="271"/>
            <ac:spMk id="6" creationId="{05281A99-E07F-4627-8EE8-EC4AC96AF4DC}"/>
          </ac:spMkLst>
        </pc:spChg>
        <pc:spChg chg="mod">
          <ac:chgData name="Gaia Grimaldi" userId="85e08e35eb0ded74" providerId="Windows Live" clId="Web-{9D631C16-4AE6-4ECB-921A-A3958E7F7093}" dt="2019-02-22T07:09:10.673" v="1" actId="1076"/>
          <ac:spMkLst>
            <pc:docMk/>
            <pc:sldMk cId="353482723" sldId="271"/>
            <ac:spMk id="7" creationId="{355CF9ED-D093-41E5-B04C-CB5E814778DC}"/>
          </ac:spMkLst>
        </pc:spChg>
        <pc:picChg chg="mod">
          <ac:chgData name="Gaia Grimaldi" userId="85e08e35eb0ded74" providerId="Windows Live" clId="Web-{9D631C16-4AE6-4ECB-921A-A3958E7F7093}" dt="2019-02-22T08:18:12.237" v="153" actId="1076"/>
          <ac:picMkLst>
            <pc:docMk/>
            <pc:sldMk cId="353482723" sldId="271"/>
            <ac:picMk id="5" creationId="{FCA307FB-4F49-4338-B94C-67722D23AE4A}"/>
          </ac:picMkLst>
        </pc:picChg>
      </pc:sldChg>
      <pc:sldChg chg="addSp delSp modSp mod setBg modNotes">
        <pc:chgData name="Gaia Grimaldi" userId="85e08e35eb0ded74" providerId="Windows Live" clId="Web-{9D631C16-4AE6-4ECB-921A-A3958E7F7093}" dt="2019-02-22T16:49:34.343" v="4031"/>
        <pc:sldMkLst>
          <pc:docMk/>
          <pc:sldMk cId="3685247445" sldId="272"/>
        </pc:sldMkLst>
        <pc:spChg chg="mod">
          <ac:chgData name="Gaia Grimaldi" userId="85e08e35eb0ded74" providerId="Windows Live" clId="Web-{9D631C16-4AE6-4ECB-921A-A3958E7F7093}" dt="2019-02-22T13:46:32.995" v="1003" actId="20577"/>
          <ac:spMkLst>
            <pc:docMk/>
            <pc:sldMk cId="3685247445" sldId="272"/>
            <ac:spMk id="2" creationId="{8745C34A-1C5A-4D37-A3C1-F897716B376C}"/>
          </ac:spMkLst>
        </pc:spChg>
        <pc:spChg chg="del">
          <ac:chgData name="Gaia Grimaldi" userId="85e08e35eb0ded74" providerId="Windows Live" clId="Web-{9D631C16-4AE6-4ECB-921A-A3958E7F7093}" dt="2019-02-22T11:25:18.305" v="191"/>
          <ac:spMkLst>
            <pc:docMk/>
            <pc:sldMk cId="3685247445" sldId="272"/>
            <ac:spMk id="3" creationId="{2FA86A43-1A65-43DF-A64F-D10FD2C4B345}"/>
          </ac:spMkLst>
        </pc:spChg>
        <pc:spChg chg="add del mod ord">
          <ac:chgData name="Gaia Grimaldi" userId="85e08e35eb0ded74" providerId="Windows Live" clId="Web-{9D631C16-4AE6-4ECB-921A-A3958E7F7093}" dt="2019-02-22T11:37:35.541" v="475"/>
          <ac:spMkLst>
            <pc:docMk/>
            <pc:sldMk cId="3685247445" sldId="272"/>
            <ac:spMk id="8" creationId="{24692DF6-DBE5-49B5-B209-991D8821D1D3}"/>
          </ac:spMkLst>
        </pc:spChg>
        <pc:spChg chg="add del mod ord">
          <ac:chgData name="Gaia Grimaldi" userId="85e08e35eb0ded74" providerId="Windows Live" clId="Web-{9D631C16-4AE6-4ECB-921A-A3958E7F7093}" dt="2019-02-22T11:40:06.823" v="558"/>
          <ac:spMkLst>
            <pc:docMk/>
            <pc:sldMk cId="3685247445" sldId="272"/>
            <ac:spMk id="16" creationId="{3B80BB6C-047D-4842-826F-BF67AFA68F3F}"/>
          </ac:spMkLst>
        </pc:spChg>
        <pc:spChg chg="add del">
          <ac:chgData name="Gaia Grimaldi" userId="85e08e35eb0ded74" providerId="Windows Live" clId="Web-{9D631C16-4AE6-4ECB-921A-A3958E7F7093}" dt="2019-02-22T11:34:13.884" v="441"/>
          <ac:spMkLst>
            <pc:docMk/>
            <pc:sldMk cId="3685247445" sldId="272"/>
            <ac:spMk id="17" creationId="{6C686317-9C96-4A02-88CE-7319FF590580}"/>
          </ac:spMkLst>
        </pc:spChg>
        <pc:spChg chg="add mod ord">
          <ac:chgData name="Gaia Grimaldi" userId="85e08e35eb0ded74" providerId="Windows Live" clId="Web-{9D631C16-4AE6-4ECB-921A-A3958E7F7093}" dt="2019-02-22T11:41:15.604" v="567" actId="14100"/>
          <ac:spMkLst>
            <pc:docMk/>
            <pc:sldMk cId="3685247445" sldId="272"/>
            <ac:spMk id="18" creationId="{1D78C13A-2B13-4B5D-B306-7E315B0F68F2}"/>
          </ac:spMkLst>
        </pc:spChg>
        <pc:spChg chg="add del">
          <ac:chgData name="Gaia Grimaldi" userId="85e08e35eb0ded74" providerId="Windows Live" clId="Web-{9D631C16-4AE6-4ECB-921A-A3958E7F7093}" dt="2019-02-22T11:34:13.884" v="441"/>
          <ac:spMkLst>
            <pc:docMk/>
            <pc:sldMk cId="3685247445" sldId="272"/>
            <ac:spMk id="27" creationId="{EB9A9756-A5DB-460E-A867-A2AE77834D3A}"/>
          </ac:spMkLst>
        </pc:spChg>
        <pc:grpChg chg="add del">
          <ac:chgData name="Gaia Grimaldi" userId="85e08e35eb0ded74" providerId="Windows Live" clId="Web-{9D631C16-4AE6-4ECB-921A-A3958E7F7093}" dt="2019-02-22T11:34:13.884" v="441"/>
          <ac:grpSpMkLst>
            <pc:docMk/>
            <pc:sldMk cId="3685247445" sldId="272"/>
            <ac:grpSpMk id="9" creationId="{C616B3DC-C165-433D-9187-62DCC0E317D3}"/>
          </ac:grpSpMkLst>
        </pc:grpChg>
        <pc:grpChg chg="add del">
          <ac:chgData name="Gaia Grimaldi" userId="85e08e35eb0ded74" providerId="Windows Live" clId="Web-{9D631C16-4AE6-4ECB-921A-A3958E7F7093}" dt="2019-02-22T11:34:13.884" v="441"/>
          <ac:grpSpMkLst>
            <pc:docMk/>
            <pc:sldMk cId="3685247445" sldId="272"/>
            <ac:grpSpMk id="19" creationId="{E0E25B5C-98A3-47D8-A4D7-10C2E1758981}"/>
          </ac:grpSpMkLst>
        </pc:grpChg>
        <pc:graphicFrameChg chg="add mod modGraphic">
          <ac:chgData name="Gaia Grimaldi" userId="85e08e35eb0ded74" providerId="Windows Live" clId="Web-{9D631C16-4AE6-4ECB-921A-A3958E7F7093}" dt="2019-02-22T11:41:08.885" v="566" actId="1076"/>
          <ac:graphicFrameMkLst>
            <pc:docMk/>
            <pc:sldMk cId="3685247445" sldId="272"/>
            <ac:graphicFrameMk id="4" creationId="{42208A62-1A4F-45D1-AC18-28FFE22F1BAA}"/>
          </ac:graphicFrameMkLst>
        </pc:graphicFrameChg>
        <pc:graphicFrameChg chg="add del mod">
          <ac:chgData name="Gaia Grimaldi" userId="85e08e35eb0ded74" providerId="Windows Live" clId="Web-{9D631C16-4AE6-4ECB-921A-A3958E7F7093}" dt="2019-02-22T11:28:53.134" v="320"/>
          <ac:graphicFrameMkLst>
            <pc:docMk/>
            <pc:sldMk cId="3685247445" sldId="272"/>
            <ac:graphicFrameMk id="7" creationId="{82A2685A-28F1-4C94-8506-1100D3AF7971}"/>
          </ac:graphicFrameMkLst>
        </pc:graphicFrameChg>
      </pc:sldChg>
      <pc:sldChg chg="modNotes">
        <pc:chgData name="Gaia Grimaldi" userId="85e08e35eb0ded74" providerId="Windows Live" clId="Web-{9D631C16-4AE6-4ECB-921A-A3958E7F7093}" dt="2019-02-22T14:44:45.719" v="1698"/>
        <pc:sldMkLst>
          <pc:docMk/>
          <pc:sldMk cId="3759947580" sldId="273"/>
        </pc:sldMkLst>
      </pc:sldChg>
      <pc:sldChg chg="modNotes">
        <pc:chgData name="Gaia Grimaldi" userId="85e08e35eb0ded74" providerId="Windows Live" clId="Web-{9D631C16-4AE6-4ECB-921A-A3958E7F7093}" dt="2019-02-22T14:45:25.594" v="1767"/>
        <pc:sldMkLst>
          <pc:docMk/>
          <pc:sldMk cId="4235121969" sldId="274"/>
        </pc:sldMkLst>
      </pc:sldChg>
      <pc:sldChg chg="modSp modNotes">
        <pc:chgData name="Gaia Grimaldi" userId="85e08e35eb0ded74" providerId="Windows Live" clId="Web-{9D631C16-4AE6-4ECB-921A-A3958E7F7093}" dt="2019-02-22T16:22:32.488" v="3972"/>
        <pc:sldMkLst>
          <pc:docMk/>
          <pc:sldMk cId="3295300004" sldId="276"/>
        </pc:sldMkLst>
        <pc:spChg chg="mod">
          <ac:chgData name="Gaia Grimaldi" userId="85e08e35eb0ded74" providerId="Windows Live" clId="Web-{9D631C16-4AE6-4ECB-921A-A3958E7F7093}" dt="2019-02-22T13:48:34.261" v="1165" actId="20577"/>
          <ac:spMkLst>
            <pc:docMk/>
            <pc:sldMk cId="3295300004" sldId="276"/>
            <ac:spMk id="2" creationId="{7E8A2129-8BCE-484E-90D3-F469AA40C283}"/>
          </ac:spMkLst>
        </pc:spChg>
      </pc:sldChg>
      <pc:sldChg chg="addSp delSp modSp new mod setBg modNotes">
        <pc:chgData name="Gaia Grimaldi" userId="85e08e35eb0ded74" providerId="Windows Live" clId="Web-{9D631C16-4AE6-4ECB-921A-A3958E7F7093}" dt="2019-02-22T14:54:53.283" v="2613"/>
        <pc:sldMkLst>
          <pc:docMk/>
          <pc:sldMk cId="2340250805" sldId="277"/>
        </pc:sldMkLst>
        <pc:spChg chg="del">
          <ac:chgData name="Gaia Grimaldi" userId="85e08e35eb0ded74" providerId="Windows Live" clId="Web-{9D631C16-4AE6-4ECB-921A-A3958E7F7093}" dt="2019-02-22T11:47:41.449" v="600"/>
          <ac:spMkLst>
            <pc:docMk/>
            <pc:sldMk cId="2340250805" sldId="277"/>
            <ac:spMk id="2" creationId="{DF3A6AA5-8137-408C-86B0-F16BE50B5CCB}"/>
          </ac:spMkLst>
        </pc:spChg>
        <pc:spChg chg="del">
          <ac:chgData name="Gaia Grimaldi" userId="85e08e35eb0ded74" providerId="Windows Live" clId="Web-{9D631C16-4AE6-4ECB-921A-A3958E7F7093}" dt="2019-02-22T11:47:43.167" v="601"/>
          <ac:spMkLst>
            <pc:docMk/>
            <pc:sldMk cId="2340250805" sldId="277"/>
            <ac:spMk id="3" creationId="{910CCBE8-4B7F-4066-A0CA-FC77804C64AF}"/>
          </ac:spMkLst>
        </pc:spChg>
        <pc:spChg chg="add del mod">
          <ac:chgData name="Gaia Grimaldi" userId="85e08e35eb0ded74" providerId="Windows Live" clId="Web-{9D631C16-4AE6-4ECB-921A-A3958E7F7093}" dt="2019-02-22T11:48:33.933" v="650"/>
          <ac:spMkLst>
            <pc:docMk/>
            <pc:sldMk cId="2340250805" sldId="277"/>
            <ac:spMk id="8" creationId="{8D29A7B0-3132-4D34-A103-E18274723BA0}"/>
          </ac:spMkLst>
        </pc:spChg>
        <pc:spChg chg="add mod">
          <ac:chgData name="Gaia Grimaldi" userId="85e08e35eb0ded74" providerId="Windows Live" clId="Web-{9D631C16-4AE6-4ECB-921A-A3958E7F7093}" dt="2019-02-22T11:52:00.949" v="708" actId="20577"/>
          <ac:spMkLst>
            <pc:docMk/>
            <pc:sldMk cId="2340250805" sldId="277"/>
            <ac:spMk id="14" creationId="{ED18AAD8-601D-4932-AC01-A30DAD86EAAC}"/>
          </ac:spMkLst>
        </pc:spChg>
        <pc:picChg chg="add del mod ord">
          <ac:chgData name="Gaia Grimaldi" userId="85e08e35eb0ded74" providerId="Windows Live" clId="Web-{9D631C16-4AE6-4ECB-921A-A3958E7F7093}" dt="2019-02-22T11:50:01.761" v="656"/>
          <ac:picMkLst>
            <pc:docMk/>
            <pc:sldMk cId="2340250805" sldId="277"/>
            <ac:picMk id="4" creationId="{C6CC1C35-9694-4724-A665-B4CDB5BBEA53}"/>
          </ac:picMkLst>
        </pc:picChg>
        <pc:picChg chg="add del mod">
          <ac:chgData name="Gaia Grimaldi" userId="85e08e35eb0ded74" providerId="Windows Live" clId="Web-{9D631C16-4AE6-4ECB-921A-A3958E7F7093}" dt="2019-02-22T11:49:30.980" v="655"/>
          <ac:picMkLst>
            <pc:docMk/>
            <pc:sldMk cId="2340250805" sldId="277"/>
            <ac:picMk id="6" creationId="{1BA63463-CDF2-4683-A517-4E110C1A6AED}"/>
          </ac:picMkLst>
        </pc:picChg>
        <pc:picChg chg="add del mod">
          <ac:chgData name="Gaia Grimaldi" userId="85e08e35eb0ded74" providerId="Windows Live" clId="Web-{9D631C16-4AE6-4ECB-921A-A3958E7F7093}" dt="2019-02-22T11:49:13.027" v="652"/>
          <ac:picMkLst>
            <pc:docMk/>
            <pc:sldMk cId="2340250805" sldId="277"/>
            <ac:picMk id="9" creationId="{3B72C592-CAB1-4D47-B0E0-1DED5D0E1731}"/>
          </ac:picMkLst>
        </pc:picChg>
        <pc:picChg chg="add del mod">
          <ac:chgData name="Gaia Grimaldi" userId="85e08e35eb0ded74" providerId="Windows Live" clId="Web-{9D631C16-4AE6-4ECB-921A-A3958E7F7093}" dt="2019-02-22T11:49:29.199" v="654"/>
          <ac:picMkLst>
            <pc:docMk/>
            <pc:sldMk cId="2340250805" sldId="277"/>
            <ac:picMk id="11" creationId="{1D279A2E-F007-4AB6-BB7B-1DAD3E311961}"/>
          </ac:picMkLst>
        </pc:picChg>
        <pc:picChg chg="add del mod modCrop">
          <ac:chgData name="Gaia Grimaldi" userId="85e08e35eb0ded74" providerId="Windows Live" clId="Web-{9D631C16-4AE6-4ECB-921A-A3958E7F7093}" dt="2019-02-22T11:53:20.902" v="710"/>
          <ac:picMkLst>
            <pc:docMk/>
            <pc:sldMk cId="2340250805" sldId="277"/>
            <ac:picMk id="15" creationId="{CCB806E3-B240-4379-8190-90D3D52D3316}"/>
          </ac:picMkLst>
        </pc:picChg>
        <pc:picChg chg="add mod modCrop">
          <ac:chgData name="Gaia Grimaldi" userId="85e08e35eb0ded74" providerId="Windows Live" clId="Web-{9D631C16-4AE6-4ECB-921A-A3958E7F7093}" dt="2019-02-22T13:50:39.151" v="1183" actId="14100"/>
          <ac:picMkLst>
            <pc:docMk/>
            <pc:sldMk cId="2340250805" sldId="277"/>
            <ac:picMk id="17" creationId="{F2392A60-B961-4C4C-B5FF-12C4BF0CCCAB}"/>
          </ac:picMkLst>
        </pc:picChg>
      </pc:sldChg>
      <pc:sldChg chg="addSp delSp modSp new mod setBg modNotes">
        <pc:chgData name="Gaia Grimaldi" userId="85e08e35eb0ded74" providerId="Windows Live" clId="Web-{9D631C16-4AE6-4ECB-921A-A3958E7F7093}" dt="2019-02-22T13:30:25.868" v="896"/>
        <pc:sldMkLst>
          <pc:docMk/>
          <pc:sldMk cId="727861223" sldId="278"/>
        </pc:sldMkLst>
        <pc:spChg chg="del mod">
          <ac:chgData name="Gaia Grimaldi" userId="85e08e35eb0ded74" providerId="Windows Live" clId="Web-{9D631C16-4AE6-4ECB-921A-A3958E7F7093}" dt="2019-02-22T13:24:03.836" v="807"/>
          <ac:spMkLst>
            <pc:docMk/>
            <pc:sldMk cId="727861223" sldId="278"/>
            <ac:spMk id="2" creationId="{50A05A54-4657-4C6B-840A-B1CBC7C95459}"/>
          </ac:spMkLst>
        </pc:spChg>
        <pc:spChg chg="del">
          <ac:chgData name="Gaia Grimaldi" userId="85e08e35eb0ded74" providerId="Windows Live" clId="Web-{9D631C16-4AE6-4ECB-921A-A3958E7F7093}" dt="2019-02-22T13:21:19.805" v="731"/>
          <ac:spMkLst>
            <pc:docMk/>
            <pc:sldMk cId="727861223" sldId="278"/>
            <ac:spMk id="3" creationId="{20EBE7DB-4643-4FE4-8033-6CBC8897C194}"/>
          </ac:spMkLst>
        </pc:spChg>
        <pc:spChg chg="add del">
          <ac:chgData name="Gaia Grimaldi" userId="85e08e35eb0ded74" providerId="Windows Live" clId="Web-{9D631C16-4AE6-4ECB-921A-A3958E7F7093}" dt="2019-02-22T13:23:08.680" v="782"/>
          <ac:spMkLst>
            <pc:docMk/>
            <pc:sldMk cId="727861223" sldId="278"/>
            <ac:spMk id="9" creationId="{2136466F-D746-4D99-A7EA-9DADFFD1CCAF}"/>
          </ac:spMkLst>
        </pc:spChg>
        <pc:spChg chg="add del mod">
          <ac:chgData name="Gaia Grimaldi" userId="85e08e35eb0ded74" providerId="Windows Live" clId="Web-{9D631C16-4AE6-4ECB-921A-A3958E7F7093}" dt="2019-02-22T13:26:17.680" v="840" actId="1076"/>
          <ac:spMkLst>
            <pc:docMk/>
            <pc:sldMk cId="727861223" sldId="278"/>
            <ac:spMk id="11" creationId="{33D93010-AA6F-4972-B321-515838C109D8}"/>
          </ac:spMkLst>
        </pc:spChg>
        <pc:spChg chg="add del">
          <ac:chgData name="Gaia Grimaldi" userId="85e08e35eb0ded74" providerId="Windows Live" clId="Web-{9D631C16-4AE6-4ECB-921A-A3958E7F7093}" dt="2019-02-22T13:23:35.680" v="788"/>
          <ac:spMkLst>
            <pc:docMk/>
            <pc:sldMk cId="727861223" sldId="278"/>
            <ac:spMk id="20" creationId="{DD7EED39-224E-4230-8FD1-B1E1AF6C6E36}"/>
          </ac:spMkLst>
        </pc:spChg>
        <pc:spChg chg="add del">
          <ac:chgData name="Gaia Grimaldi" userId="85e08e35eb0ded74" providerId="Windows Live" clId="Web-{9D631C16-4AE6-4ECB-921A-A3958E7F7093}" dt="2019-02-22T13:25:34.540" v="835"/>
          <ac:spMkLst>
            <pc:docMk/>
            <pc:sldMk cId="727861223" sldId="278"/>
            <ac:spMk id="33" creationId="{A6073935-E043-4801-AF06-06093A9145F7}"/>
          </ac:spMkLst>
        </pc:spChg>
        <pc:spChg chg="add del">
          <ac:chgData name="Gaia Grimaldi" userId="85e08e35eb0ded74" providerId="Windows Live" clId="Web-{9D631C16-4AE6-4ECB-921A-A3958E7F7093}" dt="2019-02-22T13:25:34.540" v="835"/>
          <ac:spMkLst>
            <pc:docMk/>
            <pc:sldMk cId="727861223" sldId="278"/>
            <ac:spMk id="43" creationId="{8D6B9972-4A81-4223-9901-0E559A1D5E59}"/>
          </ac:spMkLst>
        </pc:spChg>
        <pc:grpChg chg="add del">
          <ac:chgData name="Gaia Grimaldi" userId="85e08e35eb0ded74" providerId="Windows Live" clId="Web-{9D631C16-4AE6-4ECB-921A-A3958E7F7093}" dt="2019-02-22T13:23:35.680" v="788"/>
          <ac:grpSpMkLst>
            <pc:docMk/>
            <pc:sldMk cId="727861223" sldId="278"/>
            <ac:grpSpMk id="12" creationId="{A2E861A3-F23C-46B8-A38A-4A22E453D993}"/>
          </ac:grpSpMkLst>
        </pc:grpChg>
        <pc:grpChg chg="add del">
          <ac:chgData name="Gaia Grimaldi" userId="85e08e35eb0ded74" providerId="Windows Live" clId="Web-{9D631C16-4AE6-4ECB-921A-A3958E7F7093}" dt="2019-02-22T13:25:34.540" v="835"/>
          <ac:grpSpMkLst>
            <pc:docMk/>
            <pc:sldMk cId="727861223" sldId="278"/>
            <ac:grpSpMk id="25" creationId="{C616B3DC-C165-433D-9187-62DCC0E317D3}"/>
          </ac:grpSpMkLst>
        </pc:grpChg>
        <pc:grpChg chg="add del">
          <ac:chgData name="Gaia Grimaldi" userId="85e08e35eb0ded74" providerId="Windows Live" clId="Web-{9D631C16-4AE6-4ECB-921A-A3958E7F7093}" dt="2019-02-22T13:25:34.540" v="835"/>
          <ac:grpSpMkLst>
            <pc:docMk/>
            <pc:sldMk cId="727861223" sldId="278"/>
            <ac:grpSpMk id="35" creationId="{8AC26FF4-D6F9-4A94-A837-D051A101EDD3}"/>
          </ac:grpSpMkLst>
        </pc:grpChg>
        <pc:grpChg chg="add">
          <ac:chgData name="Gaia Grimaldi" userId="85e08e35eb0ded74" providerId="Windows Live" clId="Web-{9D631C16-4AE6-4ECB-921A-A3958E7F7093}" dt="2019-02-22T13:25:34.540" v="835"/>
          <ac:grpSpMkLst>
            <pc:docMk/>
            <pc:sldMk cId="727861223" sldId="278"/>
            <ac:grpSpMk id="48" creationId="{08F94D66-27EC-4CB8-8226-D7F41C161863}"/>
          </ac:grpSpMkLst>
        </pc:grpChg>
        <pc:picChg chg="add mod ord">
          <ac:chgData name="Gaia Grimaldi" userId="85e08e35eb0ded74" providerId="Windows Live" clId="Web-{9D631C16-4AE6-4ECB-921A-A3958E7F7093}" dt="2019-02-22T13:26:14.493" v="839" actId="1076"/>
          <ac:picMkLst>
            <pc:docMk/>
            <pc:sldMk cId="727861223" sldId="278"/>
            <ac:picMk id="4" creationId="{5DA07864-A202-4FFD-869D-1448D605EA83}"/>
          </ac:picMkLst>
        </pc:picChg>
        <pc:picChg chg="add del mod ord replId">
          <ac:chgData name="Gaia Grimaldi" userId="85e08e35eb0ded74" providerId="Windows Live" clId="Web-{9D631C16-4AE6-4ECB-921A-A3958E7F7093}" dt="2019-02-22T13:23:04.414" v="781"/>
          <ac:picMkLst>
            <pc:docMk/>
            <pc:sldMk cId="727861223" sldId="278"/>
            <ac:picMk id="6" creationId="{358E3B6A-C2C6-4372-AB39-9E16CD628DFA}"/>
          </ac:picMkLst>
        </pc:picChg>
        <pc:picChg chg="add del mod">
          <ac:chgData name="Gaia Grimaldi" userId="85e08e35eb0ded74" providerId="Windows Live" clId="Web-{9D631C16-4AE6-4ECB-921A-A3958E7F7093}" dt="2019-02-22T13:23:22.790" v="785"/>
          <ac:picMkLst>
            <pc:docMk/>
            <pc:sldMk cId="727861223" sldId="278"/>
            <ac:picMk id="7" creationId="{358E3B6A-C2C6-4372-AB39-9E16CD628DFA}"/>
          </ac:picMkLst>
        </pc:picChg>
        <pc:picChg chg="add del mod">
          <ac:chgData name="Gaia Grimaldi" userId="85e08e35eb0ded74" providerId="Windows Live" clId="Web-{9D631C16-4AE6-4ECB-921A-A3958E7F7093}" dt="2019-02-22T13:24:48.462" v="819"/>
          <ac:picMkLst>
            <pc:docMk/>
            <pc:sldMk cId="727861223" sldId="278"/>
            <ac:picMk id="19" creationId="{5C8F9612-30C0-443E-83A3-9B09F422936D}"/>
          </ac:picMkLst>
        </pc:picChg>
        <pc:picChg chg="add del mod">
          <ac:chgData name="Gaia Grimaldi" userId="85e08e35eb0ded74" providerId="Windows Live" clId="Web-{9D631C16-4AE6-4ECB-921A-A3958E7F7093}" dt="2019-02-22T13:24:36.555" v="815"/>
          <ac:picMkLst>
            <pc:docMk/>
            <pc:sldMk cId="727861223" sldId="278"/>
            <ac:picMk id="22" creationId="{54D05BC3-3BEC-4D80-99D3-3D0A6549C5C4}"/>
          </ac:picMkLst>
        </pc:picChg>
      </pc:sldChg>
      <pc:sldChg chg="addSp delSp modSp add ord replId modNotes">
        <pc:chgData name="Gaia Grimaldi" userId="85e08e35eb0ded74" providerId="Windows Live" clId="Web-{9D631C16-4AE6-4ECB-921A-A3958E7F7093}" dt="2019-02-22T16:51:18.891" v="4113"/>
        <pc:sldMkLst>
          <pc:docMk/>
          <pc:sldMk cId="503285416" sldId="279"/>
        </pc:sldMkLst>
        <pc:spChg chg="mod">
          <ac:chgData name="Gaia Grimaldi" userId="85e08e35eb0ded74" providerId="Windows Live" clId="Web-{9D631C16-4AE6-4ECB-921A-A3958E7F7093}" dt="2019-02-22T13:27:16.759" v="848" actId="20577"/>
          <ac:spMkLst>
            <pc:docMk/>
            <pc:sldMk cId="503285416" sldId="279"/>
            <ac:spMk id="11" creationId="{33D93010-AA6F-4972-B321-515838C109D8}"/>
          </ac:spMkLst>
        </pc:spChg>
        <pc:picChg chg="add mod">
          <ac:chgData name="Gaia Grimaldi" userId="85e08e35eb0ded74" providerId="Windows Live" clId="Web-{9D631C16-4AE6-4ECB-921A-A3958E7F7093}" dt="2019-02-22T13:27:26.527" v="851" actId="14100"/>
          <ac:picMkLst>
            <pc:docMk/>
            <pc:sldMk cId="503285416" sldId="279"/>
            <ac:picMk id="2" creationId="{133BA3D4-374D-48C3-8B82-1611893A5A9B}"/>
          </ac:picMkLst>
        </pc:picChg>
        <pc:picChg chg="del">
          <ac:chgData name="Gaia Grimaldi" userId="85e08e35eb0ded74" providerId="Windows Live" clId="Web-{9D631C16-4AE6-4ECB-921A-A3958E7F7093}" dt="2019-02-22T13:27:05.087" v="842"/>
          <ac:picMkLst>
            <pc:docMk/>
            <pc:sldMk cId="503285416" sldId="279"/>
            <ac:picMk id="4" creationId="{5DA07864-A202-4FFD-869D-1448D605EA83}"/>
          </ac:picMkLst>
        </pc:picChg>
      </pc:sldChg>
      <pc:sldChg chg="addSp delSp modSp add del replId">
        <pc:chgData name="Gaia Grimaldi" userId="85e08e35eb0ded74" providerId="Windows Live" clId="Web-{9D631C16-4AE6-4ECB-921A-A3958E7F7093}" dt="2019-02-22T13:32:10.962" v="937"/>
        <pc:sldMkLst>
          <pc:docMk/>
          <pc:sldMk cId="483309226" sldId="280"/>
        </pc:sldMkLst>
        <pc:spChg chg="mod">
          <ac:chgData name="Gaia Grimaldi" userId="85e08e35eb0ded74" providerId="Windows Live" clId="Web-{9D631C16-4AE6-4ECB-921A-A3958E7F7093}" dt="2019-02-22T13:29:02.728" v="862" actId="1076"/>
          <ac:spMkLst>
            <pc:docMk/>
            <pc:sldMk cId="483309226" sldId="280"/>
            <ac:spMk id="11" creationId="{33D93010-AA6F-4972-B321-515838C109D8}"/>
          </ac:spMkLst>
        </pc:spChg>
        <pc:grpChg chg="del">
          <ac:chgData name="Gaia Grimaldi" userId="85e08e35eb0ded74" providerId="Windows Live" clId="Web-{9D631C16-4AE6-4ECB-921A-A3958E7F7093}" dt="2019-02-22T13:28:47.134" v="858"/>
          <ac:grpSpMkLst>
            <pc:docMk/>
            <pc:sldMk cId="483309226" sldId="280"/>
            <ac:grpSpMk id="48" creationId="{08F94D66-27EC-4CB8-8226-D7F41C161863}"/>
          </ac:grpSpMkLst>
        </pc:grpChg>
        <pc:grpChg chg="add">
          <ac:chgData name="Gaia Grimaldi" userId="85e08e35eb0ded74" providerId="Windows Live" clId="Web-{9D631C16-4AE6-4ECB-921A-A3958E7F7093}" dt="2019-02-22T13:28:47.134" v="858"/>
          <ac:grpSpMkLst>
            <pc:docMk/>
            <pc:sldMk cId="483309226" sldId="280"/>
            <ac:grpSpMk id="59" creationId="{08F94D66-27EC-4CB8-8226-D7F41C161863}"/>
          </ac:grpSpMkLst>
        </pc:grpChg>
        <pc:picChg chg="del">
          <ac:chgData name="Gaia Grimaldi" userId="85e08e35eb0ded74" providerId="Windows Live" clId="Web-{9D631C16-4AE6-4ECB-921A-A3958E7F7093}" dt="2019-02-22T13:28:39.790" v="856"/>
          <ac:picMkLst>
            <pc:docMk/>
            <pc:sldMk cId="483309226" sldId="280"/>
            <ac:picMk id="2" creationId="{133BA3D4-374D-48C3-8B82-1611893A5A9B}"/>
          </ac:picMkLst>
        </pc:picChg>
        <pc:picChg chg="add mod">
          <ac:chgData name="Gaia Grimaldi" userId="85e08e35eb0ded74" providerId="Windows Live" clId="Web-{9D631C16-4AE6-4ECB-921A-A3958E7F7093}" dt="2019-02-22T13:29:06.728" v="863" actId="1076"/>
          <ac:picMkLst>
            <pc:docMk/>
            <pc:sldMk cId="483309226" sldId="280"/>
            <ac:picMk id="3" creationId="{8BCCE89A-235A-4792-BD81-088194CEDD63}"/>
          </ac:picMkLst>
        </pc:picChg>
      </pc:sldChg>
      <pc:sldChg chg="addSp delSp modSp add replId modNotes">
        <pc:chgData name="Gaia Grimaldi" userId="85e08e35eb0ded74" providerId="Windows Live" clId="Web-{9D631C16-4AE6-4ECB-921A-A3958E7F7093}" dt="2019-02-22T15:33:43.911" v="3278" actId="1076"/>
        <pc:sldMkLst>
          <pc:docMk/>
          <pc:sldMk cId="4028639720" sldId="281"/>
        </pc:sldMkLst>
        <pc:spChg chg="mod">
          <ac:chgData name="Gaia Grimaldi" userId="85e08e35eb0ded74" providerId="Windows Live" clId="Web-{9D631C16-4AE6-4ECB-921A-A3958E7F7093}" dt="2019-02-22T15:33:43.911" v="3278" actId="1076"/>
          <ac:spMkLst>
            <pc:docMk/>
            <pc:sldMk cId="4028639720" sldId="281"/>
            <ac:spMk id="11" creationId="{33D93010-AA6F-4972-B321-515838C109D8}"/>
          </ac:spMkLst>
        </pc:spChg>
        <pc:grpChg chg="del">
          <ac:chgData name="Gaia Grimaldi" userId="85e08e35eb0ded74" providerId="Windows Live" clId="Web-{9D631C16-4AE6-4ECB-921A-A3958E7F7093}" dt="2019-02-22T13:29:35.665" v="873"/>
          <ac:grpSpMkLst>
            <pc:docMk/>
            <pc:sldMk cId="4028639720" sldId="281"/>
            <ac:grpSpMk id="48" creationId="{08F94D66-27EC-4CB8-8226-D7F41C161863}"/>
          </ac:grpSpMkLst>
        </pc:grpChg>
        <pc:grpChg chg="add">
          <ac:chgData name="Gaia Grimaldi" userId="85e08e35eb0ded74" providerId="Windows Live" clId="Web-{9D631C16-4AE6-4ECB-921A-A3958E7F7093}" dt="2019-02-22T13:29:35.665" v="873"/>
          <ac:grpSpMkLst>
            <pc:docMk/>
            <pc:sldMk cId="4028639720" sldId="281"/>
            <ac:grpSpMk id="59" creationId="{08F94D66-27EC-4CB8-8226-D7F41C161863}"/>
          </ac:grpSpMkLst>
        </pc:grpChg>
        <pc:picChg chg="add mod">
          <ac:chgData name="Gaia Grimaldi" userId="85e08e35eb0ded74" providerId="Windows Live" clId="Web-{9D631C16-4AE6-4ECB-921A-A3958E7F7093}" dt="2019-02-22T13:30:39.775" v="898" actId="1076"/>
          <ac:picMkLst>
            <pc:docMk/>
            <pc:sldMk cId="4028639720" sldId="281"/>
            <ac:picMk id="2" creationId="{87817012-4CB3-45E3-94EB-730896B12EBC}"/>
          </ac:picMkLst>
        </pc:picChg>
        <pc:picChg chg="del">
          <ac:chgData name="Gaia Grimaldi" userId="85e08e35eb0ded74" providerId="Windows Live" clId="Web-{9D631C16-4AE6-4ECB-921A-A3958E7F7093}" dt="2019-02-22T13:29:26.415" v="870"/>
          <ac:picMkLst>
            <pc:docMk/>
            <pc:sldMk cId="4028639720" sldId="281"/>
            <ac:picMk id="4" creationId="{5DA07864-A202-4FFD-869D-1448D605EA83}"/>
          </ac:picMkLst>
        </pc:picChg>
      </pc:sldChg>
      <pc:sldChg chg="addSp delSp modSp add replId modNotes">
        <pc:chgData name="Gaia Grimaldi" userId="85e08e35eb0ded74" providerId="Windows Live" clId="Web-{9D631C16-4AE6-4ECB-921A-A3958E7F7093}" dt="2019-02-22T15:34:27.506" v="3328" actId="1076"/>
        <pc:sldMkLst>
          <pc:docMk/>
          <pc:sldMk cId="1127847014" sldId="282"/>
        </pc:sldMkLst>
        <pc:spChg chg="mod">
          <ac:chgData name="Gaia Grimaldi" userId="85e08e35eb0ded74" providerId="Windows Live" clId="Web-{9D631C16-4AE6-4ECB-921A-A3958E7F7093}" dt="2019-02-22T15:34:27.506" v="3328" actId="1076"/>
          <ac:spMkLst>
            <pc:docMk/>
            <pc:sldMk cId="1127847014" sldId="282"/>
            <ac:spMk id="11" creationId="{33D93010-AA6F-4972-B321-515838C109D8}"/>
          </ac:spMkLst>
        </pc:spChg>
        <pc:grpChg chg="del">
          <ac:chgData name="Gaia Grimaldi" userId="85e08e35eb0ded74" providerId="Windows Live" clId="Web-{9D631C16-4AE6-4ECB-921A-A3958E7F7093}" dt="2019-02-22T13:34:03.087" v="947"/>
          <ac:grpSpMkLst>
            <pc:docMk/>
            <pc:sldMk cId="1127847014" sldId="282"/>
            <ac:grpSpMk id="59" creationId="{08F94D66-27EC-4CB8-8226-D7F41C161863}"/>
          </ac:grpSpMkLst>
        </pc:grpChg>
        <pc:grpChg chg="add">
          <ac:chgData name="Gaia Grimaldi" userId="85e08e35eb0ded74" providerId="Windows Live" clId="Web-{9D631C16-4AE6-4ECB-921A-A3958E7F7093}" dt="2019-02-22T13:34:03.087" v="947"/>
          <ac:grpSpMkLst>
            <pc:docMk/>
            <pc:sldMk cId="1127847014" sldId="282"/>
            <ac:grpSpMk id="70" creationId="{08F94D66-27EC-4CB8-8226-D7F41C161863}"/>
          </ac:grpSpMkLst>
        </pc:grpChg>
        <pc:picChg chg="del">
          <ac:chgData name="Gaia Grimaldi" userId="85e08e35eb0ded74" providerId="Windows Live" clId="Web-{9D631C16-4AE6-4ECB-921A-A3958E7F7093}" dt="2019-02-22T13:33:58.712" v="944"/>
          <ac:picMkLst>
            <pc:docMk/>
            <pc:sldMk cId="1127847014" sldId="282"/>
            <ac:picMk id="2" creationId="{87817012-4CB3-45E3-94EB-730896B12EBC}"/>
          </ac:picMkLst>
        </pc:picChg>
        <pc:picChg chg="add mod">
          <ac:chgData name="Gaia Grimaldi" userId="85e08e35eb0ded74" providerId="Windows Live" clId="Web-{9D631C16-4AE6-4ECB-921A-A3958E7F7093}" dt="2019-02-22T13:34:19.807" v="952" actId="14100"/>
          <ac:picMkLst>
            <pc:docMk/>
            <pc:sldMk cId="1127847014" sldId="282"/>
            <ac:picMk id="3" creationId="{AB7AFB48-4EB5-4AA8-8B30-40B38352FAB3}"/>
          </ac:picMkLst>
        </pc:picChg>
      </pc:sldChg>
      <pc:sldChg chg="addSp delSp modSp add replId modNotes">
        <pc:chgData name="Gaia Grimaldi" userId="85e08e35eb0ded74" providerId="Windows Live" clId="Web-{9D631C16-4AE6-4ECB-921A-A3958E7F7093}" dt="2019-02-22T16:52:40.969" v="4151"/>
        <pc:sldMkLst>
          <pc:docMk/>
          <pc:sldMk cId="644222009" sldId="283"/>
        </pc:sldMkLst>
        <pc:spChg chg="mod">
          <ac:chgData name="Gaia Grimaldi" userId="85e08e35eb0ded74" providerId="Windows Live" clId="Web-{9D631C16-4AE6-4ECB-921A-A3958E7F7093}" dt="2019-02-22T15:34:57.786" v="3363" actId="20577"/>
          <ac:spMkLst>
            <pc:docMk/>
            <pc:sldMk cId="644222009" sldId="283"/>
            <ac:spMk id="11" creationId="{33D93010-AA6F-4972-B321-515838C109D8}"/>
          </ac:spMkLst>
        </pc:spChg>
        <pc:grpChg chg="del">
          <ac:chgData name="Gaia Grimaldi" userId="85e08e35eb0ded74" providerId="Windows Live" clId="Web-{9D631C16-4AE6-4ECB-921A-A3958E7F7093}" dt="2019-02-22T13:35:13.697" v="960"/>
          <ac:grpSpMkLst>
            <pc:docMk/>
            <pc:sldMk cId="644222009" sldId="283"/>
            <ac:grpSpMk id="70" creationId="{08F94D66-27EC-4CB8-8226-D7F41C161863}"/>
          </ac:grpSpMkLst>
        </pc:grpChg>
        <pc:grpChg chg="add">
          <ac:chgData name="Gaia Grimaldi" userId="85e08e35eb0ded74" providerId="Windows Live" clId="Web-{9D631C16-4AE6-4ECB-921A-A3958E7F7093}" dt="2019-02-22T13:35:13.697" v="960"/>
          <ac:grpSpMkLst>
            <pc:docMk/>
            <pc:sldMk cId="644222009" sldId="283"/>
            <ac:grpSpMk id="81" creationId="{08F94D66-27EC-4CB8-8226-D7F41C161863}"/>
          </ac:grpSpMkLst>
        </pc:grpChg>
        <pc:picChg chg="add mod">
          <ac:chgData name="Gaia Grimaldi" userId="85e08e35eb0ded74" providerId="Windows Live" clId="Web-{9D631C16-4AE6-4ECB-921A-A3958E7F7093}" dt="2019-02-22T13:35:21.775" v="963" actId="1076"/>
          <ac:picMkLst>
            <pc:docMk/>
            <pc:sldMk cId="644222009" sldId="283"/>
            <ac:picMk id="2" creationId="{3C53EB67-ABC8-4C5C-BC95-E22D67EBCD99}"/>
          </ac:picMkLst>
        </pc:picChg>
        <pc:picChg chg="del">
          <ac:chgData name="Gaia Grimaldi" userId="85e08e35eb0ded74" providerId="Windows Live" clId="Web-{9D631C16-4AE6-4ECB-921A-A3958E7F7093}" dt="2019-02-22T13:35:09.791" v="957"/>
          <ac:picMkLst>
            <pc:docMk/>
            <pc:sldMk cId="644222009" sldId="283"/>
            <ac:picMk id="3" creationId="{AB7AFB48-4EB5-4AA8-8B30-40B38352FAB3}"/>
          </ac:picMkLst>
        </pc:picChg>
      </pc:sldChg>
      <pc:sldChg chg="addSp delSp modSp add replId modNotes">
        <pc:chgData name="Gaia Grimaldi" userId="85e08e35eb0ded74" providerId="Windows Live" clId="Web-{9D631C16-4AE6-4ECB-921A-A3958E7F7093}" dt="2019-02-22T16:53:12.720" v="4153"/>
        <pc:sldMkLst>
          <pc:docMk/>
          <pc:sldMk cId="1463052271" sldId="284"/>
        </pc:sldMkLst>
        <pc:spChg chg="mod">
          <ac:chgData name="Gaia Grimaldi" userId="85e08e35eb0ded74" providerId="Windows Live" clId="Web-{9D631C16-4AE6-4ECB-921A-A3958E7F7093}" dt="2019-02-22T13:36:13.728" v="975" actId="20577"/>
          <ac:spMkLst>
            <pc:docMk/>
            <pc:sldMk cId="1463052271" sldId="284"/>
            <ac:spMk id="11" creationId="{33D93010-AA6F-4972-B321-515838C109D8}"/>
          </ac:spMkLst>
        </pc:spChg>
        <pc:grpChg chg="del">
          <ac:chgData name="Gaia Grimaldi" userId="85e08e35eb0ded74" providerId="Windows Live" clId="Web-{9D631C16-4AE6-4ECB-921A-A3958E7F7093}" dt="2019-02-22T13:35:53.056" v="968"/>
          <ac:grpSpMkLst>
            <pc:docMk/>
            <pc:sldMk cId="1463052271" sldId="284"/>
            <ac:grpSpMk id="81" creationId="{08F94D66-27EC-4CB8-8226-D7F41C161863}"/>
          </ac:grpSpMkLst>
        </pc:grpChg>
        <pc:grpChg chg="add">
          <ac:chgData name="Gaia Grimaldi" userId="85e08e35eb0ded74" providerId="Windows Live" clId="Web-{9D631C16-4AE6-4ECB-921A-A3958E7F7093}" dt="2019-02-22T13:35:53.056" v="968"/>
          <ac:grpSpMkLst>
            <pc:docMk/>
            <pc:sldMk cId="1463052271" sldId="284"/>
            <ac:grpSpMk id="92" creationId="{08F94D66-27EC-4CB8-8226-D7F41C161863}"/>
          </ac:grpSpMkLst>
        </pc:grpChg>
        <pc:picChg chg="del">
          <ac:chgData name="Gaia Grimaldi" userId="85e08e35eb0ded74" providerId="Windows Live" clId="Web-{9D631C16-4AE6-4ECB-921A-A3958E7F7093}" dt="2019-02-22T13:35:50.510" v="966"/>
          <ac:picMkLst>
            <pc:docMk/>
            <pc:sldMk cId="1463052271" sldId="284"/>
            <ac:picMk id="2" creationId="{3C53EB67-ABC8-4C5C-BC95-E22D67EBCD99}"/>
          </ac:picMkLst>
        </pc:picChg>
        <pc:picChg chg="add mod">
          <ac:chgData name="Gaia Grimaldi" userId="85e08e35eb0ded74" providerId="Windows Live" clId="Web-{9D631C16-4AE6-4ECB-921A-A3958E7F7093}" dt="2019-02-22T13:36:09.556" v="972" actId="14100"/>
          <ac:picMkLst>
            <pc:docMk/>
            <pc:sldMk cId="1463052271" sldId="284"/>
            <ac:picMk id="3" creationId="{79309612-EA64-4E4E-978A-481D1D32CE47}"/>
          </ac:picMkLst>
        </pc:picChg>
      </pc:sldChg>
      <pc:sldChg chg="addSp delSp modSp add replId modNotes">
        <pc:chgData name="Gaia Grimaldi" userId="85e08e35eb0ded74" providerId="Windows Live" clId="Web-{9D631C16-4AE6-4ECB-921A-A3958E7F7093}" dt="2019-02-22T13:37:52.041" v="993"/>
        <pc:sldMkLst>
          <pc:docMk/>
          <pc:sldMk cId="4046451712" sldId="285"/>
        </pc:sldMkLst>
        <pc:spChg chg="mod">
          <ac:chgData name="Gaia Grimaldi" userId="85e08e35eb0ded74" providerId="Windows Live" clId="Web-{9D631C16-4AE6-4ECB-921A-A3958E7F7093}" dt="2019-02-22T13:37:18.338" v="991" actId="1076"/>
          <ac:spMkLst>
            <pc:docMk/>
            <pc:sldMk cId="4046451712" sldId="285"/>
            <ac:spMk id="11" creationId="{33D93010-AA6F-4972-B321-515838C109D8}"/>
          </ac:spMkLst>
        </pc:spChg>
        <pc:grpChg chg="del">
          <ac:chgData name="Gaia Grimaldi" userId="85e08e35eb0ded74" providerId="Windows Live" clId="Web-{9D631C16-4AE6-4ECB-921A-A3958E7F7093}" dt="2019-02-22T13:37:02.978" v="981"/>
          <ac:grpSpMkLst>
            <pc:docMk/>
            <pc:sldMk cId="4046451712" sldId="285"/>
            <ac:grpSpMk id="92" creationId="{08F94D66-27EC-4CB8-8226-D7F41C161863}"/>
          </ac:grpSpMkLst>
        </pc:grpChg>
        <pc:grpChg chg="add">
          <ac:chgData name="Gaia Grimaldi" userId="85e08e35eb0ded74" providerId="Windows Live" clId="Web-{9D631C16-4AE6-4ECB-921A-A3958E7F7093}" dt="2019-02-22T13:37:02.978" v="981"/>
          <ac:grpSpMkLst>
            <pc:docMk/>
            <pc:sldMk cId="4046451712" sldId="285"/>
            <ac:grpSpMk id="103" creationId="{08F94D66-27EC-4CB8-8226-D7F41C161863}"/>
          </ac:grpSpMkLst>
        </pc:grpChg>
        <pc:picChg chg="add mod">
          <ac:chgData name="Gaia Grimaldi" userId="85e08e35eb0ded74" providerId="Windows Live" clId="Web-{9D631C16-4AE6-4ECB-921A-A3958E7F7093}" dt="2019-02-22T13:37:14.775" v="990" actId="14100"/>
          <ac:picMkLst>
            <pc:docMk/>
            <pc:sldMk cId="4046451712" sldId="285"/>
            <ac:picMk id="2" creationId="{A9D1E590-8A88-4256-81C5-F742A1B9CD4B}"/>
          </ac:picMkLst>
        </pc:picChg>
        <pc:picChg chg="del">
          <ac:chgData name="Gaia Grimaldi" userId="85e08e35eb0ded74" providerId="Windows Live" clId="Web-{9D631C16-4AE6-4ECB-921A-A3958E7F7093}" dt="2019-02-22T13:37:00.400" v="979"/>
          <ac:picMkLst>
            <pc:docMk/>
            <pc:sldMk cId="4046451712" sldId="285"/>
            <ac:picMk id="3" creationId="{79309612-EA64-4E4E-978A-481D1D32CE47}"/>
          </ac:picMkLst>
        </pc:picChg>
      </pc:sldChg>
      <pc:sldChg chg="new del">
        <pc:chgData name="Gaia Grimaldi" userId="85e08e35eb0ded74" providerId="Windows Live" clId="Web-{9D631C16-4AE6-4ECB-921A-A3958E7F7093}" dt="2019-02-22T13:53:00.542" v="1185"/>
        <pc:sldMkLst>
          <pc:docMk/>
          <pc:sldMk cId="2057388611" sldId="287"/>
        </pc:sldMkLst>
      </pc:sldChg>
    </pc:docChg>
  </pc:docChgLst>
  <pc:docChgLst>
    <pc:chgData name="Utente guest" providerId="Windows Live" clId="Web-{555A2940-7806-4324-B185-3B7260EE121D}"/>
    <pc:docChg chg="modSld">
      <pc:chgData name="Utente guest" userId="" providerId="Windows Live" clId="Web-{555A2940-7806-4324-B185-3B7260EE121D}" dt="2019-03-13T23:34:49.829" v="36" actId="1076"/>
      <pc:docMkLst>
        <pc:docMk/>
      </pc:docMkLst>
      <pc:sldChg chg="modSp">
        <pc:chgData name="Utente guest" userId="" providerId="Windows Live" clId="Web-{555A2940-7806-4324-B185-3B7260EE121D}" dt="2019-03-13T23:27:58.324" v="7" actId="1076"/>
        <pc:sldMkLst>
          <pc:docMk/>
          <pc:sldMk cId="727861223" sldId="278"/>
        </pc:sldMkLst>
        <pc:picChg chg="mod modCrop">
          <ac:chgData name="Utente guest" userId="" providerId="Windows Live" clId="Web-{555A2940-7806-4324-B185-3B7260EE121D}" dt="2019-03-13T23:27:58.324" v="7" actId="1076"/>
          <ac:picMkLst>
            <pc:docMk/>
            <pc:sldMk cId="727861223" sldId="278"/>
            <ac:picMk id="4" creationId="{5DA07864-A202-4FFD-869D-1448D605EA83}"/>
          </ac:picMkLst>
        </pc:picChg>
      </pc:sldChg>
      <pc:sldChg chg="addSp delSp modSp">
        <pc:chgData name="Utente guest" userId="" providerId="Windows Live" clId="Web-{555A2940-7806-4324-B185-3B7260EE121D}" dt="2019-03-13T23:30:20.045" v="15" actId="14100"/>
        <pc:sldMkLst>
          <pc:docMk/>
          <pc:sldMk cId="503285416" sldId="279"/>
        </pc:sldMkLst>
        <pc:spChg chg="mod">
          <ac:chgData name="Utente guest" userId="" providerId="Windows Live" clId="Web-{555A2940-7806-4324-B185-3B7260EE121D}" dt="2019-03-13T23:29:56.247" v="12"/>
          <ac:spMkLst>
            <pc:docMk/>
            <pc:sldMk cId="503285416" sldId="279"/>
            <ac:spMk id="11" creationId="{33D93010-AA6F-4972-B321-515838C109D8}"/>
          </ac:spMkLst>
        </pc:spChg>
        <pc:grpChg chg="del">
          <ac:chgData name="Utente guest" userId="" providerId="Windows Live" clId="Web-{555A2940-7806-4324-B185-3B7260EE121D}" dt="2019-03-13T23:29:56.247" v="12"/>
          <ac:grpSpMkLst>
            <pc:docMk/>
            <pc:sldMk cId="503285416" sldId="279"/>
            <ac:grpSpMk id="48" creationId="{08F94D66-27EC-4CB8-8226-D7F41C161863}"/>
          </ac:grpSpMkLst>
        </pc:grpChg>
        <pc:grpChg chg="add">
          <ac:chgData name="Utente guest" userId="" providerId="Windows Live" clId="Web-{555A2940-7806-4324-B185-3B7260EE121D}" dt="2019-03-13T23:29:56.247" v="12"/>
          <ac:grpSpMkLst>
            <pc:docMk/>
            <pc:sldMk cId="503285416" sldId="279"/>
            <ac:grpSpMk id="59" creationId="{08F94D66-27EC-4CB8-8226-D7F41C161863}"/>
          </ac:grpSpMkLst>
        </pc:grpChg>
        <pc:picChg chg="mod modCrop">
          <ac:chgData name="Utente guest" userId="" providerId="Windows Live" clId="Web-{555A2940-7806-4324-B185-3B7260EE121D}" dt="2019-03-13T23:30:20.045" v="15" actId="14100"/>
          <ac:picMkLst>
            <pc:docMk/>
            <pc:sldMk cId="503285416" sldId="279"/>
            <ac:picMk id="2" creationId="{133BA3D4-374D-48C3-8B82-1611893A5A9B}"/>
          </ac:picMkLst>
        </pc:picChg>
      </pc:sldChg>
      <pc:sldChg chg="modSp">
        <pc:chgData name="Utente guest" userId="" providerId="Windows Live" clId="Web-{555A2940-7806-4324-B185-3B7260EE121D}" dt="2019-03-13T23:31:47.889" v="21" actId="14100"/>
        <pc:sldMkLst>
          <pc:docMk/>
          <pc:sldMk cId="4028639720" sldId="281"/>
        </pc:sldMkLst>
        <pc:picChg chg="mod modCrop">
          <ac:chgData name="Utente guest" userId="" providerId="Windows Live" clId="Web-{555A2940-7806-4324-B185-3B7260EE121D}" dt="2019-03-13T23:31:47.889" v="21" actId="14100"/>
          <ac:picMkLst>
            <pc:docMk/>
            <pc:sldMk cId="4028639720" sldId="281"/>
            <ac:picMk id="2" creationId="{87817012-4CB3-45E3-94EB-730896B12EBC}"/>
          </ac:picMkLst>
        </pc:picChg>
      </pc:sldChg>
      <pc:sldChg chg="modSp">
        <pc:chgData name="Utente guest" userId="" providerId="Windows Live" clId="Web-{555A2940-7806-4324-B185-3B7260EE121D}" dt="2019-03-13T23:32:41.343" v="26" actId="1076"/>
        <pc:sldMkLst>
          <pc:docMk/>
          <pc:sldMk cId="644222009" sldId="283"/>
        </pc:sldMkLst>
        <pc:picChg chg="mod modCrop">
          <ac:chgData name="Utente guest" userId="" providerId="Windows Live" clId="Web-{555A2940-7806-4324-B185-3B7260EE121D}" dt="2019-03-13T23:32:41.343" v="26" actId="1076"/>
          <ac:picMkLst>
            <pc:docMk/>
            <pc:sldMk cId="644222009" sldId="283"/>
            <ac:picMk id="2" creationId="{3C53EB67-ABC8-4C5C-BC95-E22D67EBCD99}"/>
          </ac:picMkLst>
        </pc:picChg>
      </pc:sldChg>
      <pc:sldChg chg="modSp">
        <pc:chgData name="Utente guest" userId="" providerId="Windows Live" clId="Web-{555A2940-7806-4324-B185-3B7260EE121D}" dt="2019-03-13T23:33:41.360" v="31" actId="1076"/>
        <pc:sldMkLst>
          <pc:docMk/>
          <pc:sldMk cId="1463052271" sldId="284"/>
        </pc:sldMkLst>
        <pc:picChg chg="mod modCrop">
          <ac:chgData name="Utente guest" userId="" providerId="Windows Live" clId="Web-{555A2940-7806-4324-B185-3B7260EE121D}" dt="2019-03-13T23:33:41.360" v="31" actId="1076"/>
          <ac:picMkLst>
            <pc:docMk/>
            <pc:sldMk cId="1463052271" sldId="284"/>
            <ac:picMk id="3" creationId="{79309612-EA64-4E4E-978A-481D1D32CE47}"/>
          </ac:picMkLst>
        </pc:picChg>
      </pc:sldChg>
      <pc:sldChg chg="modSp">
        <pc:chgData name="Utente guest" userId="" providerId="Windows Live" clId="Web-{555A2940-7806-4324-B185-3B7260EE121D}" dt="2019-03-13T23:34:49.829" v="36" actId="1076"/>
        <pc:sldMkLst>
          <pc:docMk/>
          <pc:sldMk cId="4046451712" sldId="285"/>
        </pc:sldMkLst>
        <pc:picChg chg="mod modCrop">
          <ac:chgData name="Utente guest" userId="" providerId="Windows Live" clId="Web-{555A2940-7806-4324-B185-3B7260EE121D}" dt="2019-03-13T23:34:49.829" v="36" actId="1076"/>
          <ac:picMkLst>
            <pc:docMk/>
            <pc:sldMk cId="4046451712" sldId="285"/>
            <ac:picMk id="2" creationId="{A9D1E590-8A88-4256-81C5-F742A1B9CD4B}"/>
          </ac:picMkLst>
        </pc:picChg>
      </pc:sldChg>
    </pc:docChg>
  </pc:docChgLst>
  <pc:docChgLst>
    <pc:chgData name="Utente guest" providerId="Windows Live" clId="Web-{CC42EB31-630E-4D46-8C6F-643D64A72B86}"/>
    <pc:docChg chg="modSld">
      <pc:chgData name="Utente guest" userId="" providerId="Windows Live" clId="Web-{CC42EB31-630E-4D46-8C6F-643D64A72B86}" dt="2019-03-13T23:16:59.499" v="4"/>
      <pc:docMkLst>
        <pc:docMk/>
      </pc:docMkLst>
      <pc:sldChg chg="modNotes">
        <pc:chgData name="Utente guest" userId="" providerId="Windows Live" clId="Web-{CC42EB31-630E-4D46-8C6F-643D64A72B86}" dt="2019-03-13T23:16:59.499" v="4"/>
        <pc:sldMkLst>
          <pc:docMk/>
          <pc:sldMk cId="3685247445" sldId="272"/>
        </pc:sldMkLst>
      </pc:sldChg>
    </pc:docChg>
  </pc:docChgLst>
  <pc:docChgLst>
    <pc:chgData name="Gaia Grimaldi" userId="85e08e35eb0ded74" providerId="Windows Live" clId="Web-{0473DFA4-7C8E-401D-BD3B-D00A9FAF613C}"/>
    <pc:docChg chg="modSld">
      <pc:chgData name="Gaia Grimaldi" userId="85e08e35eb0ded74" providerId="Windows Live" clId="Web-{0473DFA4-7C8E-401D-BD3B-D00A9FAF613C}" dt="2019-03-10T18:30:05.248" v="535"/>
      <pc:docMkLst>
        <pc:docMk/>
      </pc:docMkLst>
      <pc:sldChg chg="modNotes">
        <pc:chgData name="Gaia Grimaldi" userId="85e08e35eb0ded74" providerId="Windows Live" clId="Web-{0473DFA4-7C8E-401D-BD3B-D00A9FAF613C}" dt="2019-03-10T18:25:11.860" v="289"/>
        <pc:sldMkLst>
          <pc:docMk/>
          <pc:sldMk cId="3124067083" sldId="260"/>
        </pc:sldMkLst>
      </pc:sldChg>
      <pc:sldChg chg="modNotes">
        <pc:chgData name="Gaia Grimaldi" userId="85e08e35eb0ded74" providerId="Windows Live" clId="Web-{0473DFA4-7C8E-401D-BD3B-D00A9FAF613C}" dt="2019-03-10T18:28:21.202" v="493"/>
        <pc:sldMkLst>
          <pc:docMk/>
          <pc:sldMk cId="762015377" sldId="262"/>
        </pc:sldMkLst>
      </pc:sldChg>
      <pc:sldChg chg="modNotes">
        <pc:chgData name="Gaia Grimaldi" userId="85e08e35eb0ded74" providerId="Windows Live" clId="Web-{0473DFA4-7C8E-401D-BD3B-D00A9FAF613C}" dt="2019-03-10T18:29:53.998" v="531"/>
        <pc:sldMkLst>
          <pc:docMk/>
          <pc:sldMk cId="3042004505" sldId="263"/>
        </pc:sldMkLst>
      </pc:sldChg>
      <pc:sldChg chg="modNotes">
        <pc:chgData name="Gaia Grimaldi" userId="85e08e35eb0ded74" providerId="Windows Live" clId="Web-{0473DFA4-7C8E-401D-BD3B-D00A9FAF613C}" dt="2019-03-10T18:25:11.376" v="286"/>
        <pc:sldMkLst>
          <pc:docMk/>
          <pc:sldMk cId="4226292198" sldId="267"/>
        </pc:sldMkLst>
      </pc:sldChg>
      <pc:sldChg chg="modNotes">
        <pc:chgData name="Gaia Grimaldi" userId="85e08e35eb0ded74" providerId="Windows Live" clId="Web-{0473DFA4-7C8E-401D-BD3B-D00A9FAF613C}" dt="2019-03-10T18:28:40.999" v="496"/>
        <pc:sldMkLst>
          <pc:docMk/>
          <pc:sldMk cId="3759947580" sldId="273"/>
        </pc:sldMkLst>
      </pc:sldChg>
      <pc:sldChg chg="modNotes">
        <pc:chgData name="Gaia Grimaldi" userId="85e08e35eb0ded74" providerId="Windows Live" clId="Web-{0473DFA4-7C8E-401D-BD3B-D00A9FAF613C}" dt="2019-03-10T18:28:54.061" v="504"/>
        <pc:sldMkLst>
          <pc:docMk/>
          <pc:sldMk cId="4235121969" sldId="274"/>
        </pc:sldMkLst>
      </pc:sldChg>
      <pc:sldChg chg="modNotes">
        <pc:chgData name="Gaia Grimaldi" userId="85e08e35eb0ded74" providerId="Windows Live" clId="Web-{0473DFA4-7C8E-401D-BD3B-D00A9FAF613C}" dt="2019-03-10T18:25:11.922" v="290"/>
        <pc:sldMkLst>
          <pc:docMk/>
          <pc:sldMk cId="3295300004" sldId="276"/>
        </pc:sldMkLst>
      </pc:sldChg>
      <pc:sldChg chg="modNotes">
        <pc:chgData name="Gaia Grimaldi" userId="85e08e35eb0ded74" providerId="Windows Live" clId="Web-{0473DFA4-7C8E-401D-BD3B-D00A9FAF613C}" dt="2019-03-10T18:30:05.248" v="535"/>
        <pc:sldMkLst>
          <pc:docMk/>
          <pc:sldMk cId="2340250805" sldId="277"/>
        </pc:sldMkLst>
      </pc:sldChg>
    </pc:docChg>
  </pc:docChgLst>
  <pc:docChgLst>
    <pc:chgData name="Guest User" providerId="Windows Live" clId="Web-{35631C20-9732-4F75-B326-0F23BA223DBD}"/>
    <pc:docChg chg="modSld sldOrd">
      <pc:chgData name="Guest User" userId="" providerId="Windows Live" clId="Web-{35631C20-9732-4F75-B326-0F23BA223DBD}" dt="2019-02-20T11:02:38.070" v="246" actId="14100"/>
      <pc:docMkLst>
        <pc:docMk/>
      </pc:docMkLst>
      <pc:sldChg chg="addSp delSp modSp mod setBg modNotes">
        <pc:chgData name="Guest User" userId="" providerId="Windows Live" clId="Web-{35631C20-9732-4F75-B326-0F23BA223DBD}" dt="2019-02-20T11:02:38.070" v="246" actId="14100"/>
        <pc:sldMkLst>
          <pc:docMk/>
          <pc:sldMk cId="1885487808" sldId="261"/>
        </pc:sldMkLst>
        <pc:spChg chg="mod">
          <ac:chgData name="Guest User" userId="" providerId="Windows Live" clId="Web-{35631C20-9732-4F75-B326-0F23BA223DBD}" dt="2019-02-20T11:02:38.070" v="246" actId="14100"/>
          <ac:spMkLst>
            <pc:docMk/>
            <pc:sldMk cId="1885487808" sldId="261"/>
            <ac:spMk id="2" creationId="{79404F53-3CFF-4353-A84F-17BB68BB7EAD}"/>
          </ac:spMkLst>
        </pc:spChg>
        <pc:spChg chg="del">
          <ac:chgData name="Guest User" userId="" providerId="Windows Live" clId="Web-{35631C20-9732-4F75-B326-0F23BA223DBD}" dt="2019-02-20T10:34:00.839" v="76"/>
          <ac:spMkLst>
            <pc:docMk/>
            <pc:sldMk cId="1885487808" sldId="261"/>
            <ac:spMk id="3" creationId="{D2037125-5558-427B-BEE9-8787F35DCF1C}"/>
          </ac:spMkLst>
        </pc:spChg>
        <pc:spChg chg="add del">
          <ac:chgData name="Guest User" userId="" providerId="Windows Live" clId="Web-{35631C20-9732-4F75-B326-0F23BA223DBD}" dt="2019-02-20T10:36:45.202" v="86"/>
          <ac:spMkLst>
            <pc:docMk/>
            <pc:sldMk cId="1885487808" sldId="261"/>
            <ac:spMk id="9" creationId="{2485AC7A-46D7-4F0F-9F64-C69A06189A11}"/>
          </ac:spMkLst>
        </pc:spChg>
        <pc:spChg chg="add del">
          <ac:chgData name="Guest User" userId="" providerId="Windows Live" clId="Web-{35631C20-9732-4F75-B326-0F23BA223DBD}" dt="2019-02-20T10:36:53.811" v="90"/>
          <ac:spMkLst>
            <pc:docMk/>
            <pc:sldMk cId="1885487808" sldId="261"/>
            <ac:spMk id="10" creationId="{7C9A40DB-1208-4CA4-812E-2DE2A3ABDD92}"/>
          </ac:spMkLst>
        </pc:spChg>
        <pc:spChg chg="add del">
          <ac:chgData name="Guest User" userId="" providerId="Windows Live" clId="Web-{35631C20-9732-4F75-B326-0F23BA223DBD}" dt="2019-02-20T10:36:39.092" v="84"/>
          <ac:spMkLst>
            <pc:docMk/>
            <pc:sldMk cId="1885487808" sldId="261"/>
            <ac:spMk id="11" creationId="{3AA011D0-5370-4565-A6FE-985250DD8684}"/>
          </ac:spMkLst>
        </pc:spChg>
        <pc:spChg chg="add del">
          <ac:chgData name="Guest User" userId="" providerId="Windows Live" clId="Web-{35631C20-9732-4F75-B326-0F23BA223DBD}" dt="2019-02-20T10:37:01.624" v="92"/>
          <ac:spMkLst>
            <pc:docMk/>
            <pc:sldMk cId="1885487808" sldId="261"/>
            <ac:spMk id="12" creationId="{0581D336-A3AD-4CFD-9908-797597256A4C}"/>
          </ac:spMkLst>
        </pc:spChg>
        <pc:spChg chg="add del">
          <ac:chgData name="Guest User" userId="" providerId="Windows Live" clId="Web-{35631C20-9732-4F75-B326-0F23BA223DBD}" dt="2019-02-20T10:37:07.265" v="94"/>
          <ac:spMkLst>
            <pc:docMk/>
            <pc:sldMk cId="1885487808" sldId="261"/>
            <ac:spMk id="13" creationId="{7C9A40DB-1208-4CA4-812E-2DE2A3ABDD92}"/>
          </ac:spMkLst>
        </pc:spChg>
        <pc:spChg chg="add mod">
          <ac:chgData name="Guest User" userId="" providerId="Windows Live" clId="Web-{35631C20-9732-4F75-B326-0F23BA223DBD}" dt="2019-02-20T10:52:27.273" v="161" actId="14100"/>
          <ac:spMkLst>
            <pc:docMk/>
            <pc:sldMk cId="1885487808" sldId="261"/>
            <ac:spMk id="18" creationId="{1B3BCBDC-C516-491C-BC56-6C5667234253}"/>
          </ac:spMkLst>
        </pc:spChg>
        <pc:picChg chg="add del mod ord">
          <ac:chgData name="Guest User" userId="" providerId="Windows Live" clId="Web-{35631C20-9732-4F75-B326-0F23BA223DBD}" dt="2019-02-20T10:40:59.161" v="115"/>
          <ac:picMkLst>
            <pc:docMk/>
            <pc:sldMk cId="1885487808" sldId="261"/>
            <ac:picMk id="4" creationId="{03BA6C1E-4893-463C-8346-0CF1931FFD1D}"/>
          </ac:picMkLst>
        </pc:picChg>
        <pc:picChg chg="add del mod">
          <ac:chgData name="Guest User" userId="" providerId="Windows Live" clId="Web-{35631C20-9732-4F75-B326-0F23BA223DBD}" dt="2019-02-20T10:40:57.599" v="114"/>
          <ac:picMkLst>
            <pc:docMk/>
            <pc:sldMk cId="1885487808" sldId="261"/>
            <ac:picMk id="6" creationId="{453EFFF8-0168-45D3-BAB0-59981A056093}"/>
          </ac:picMkLst>
        </pc:picChg>
        <pc:picChg chg="add del mod">
          <ac:chgData name="Guest User" userId="" providerId="Windows Live" clId="Web-{35631C20-9732-4F75-B326-0F23BA223DBD}" dt="2019-02-20T10:33:57.713" v="75"/>
          <ac:picMkLst>
            <pc:docMk/>
            <pc:sldMk cId="1885487808" sldId="261"/>
            <ac:picMk id="8" creationId="{F70AEC0D-F37C-4E97-97FA-3C333ED3F184}"/>
          </ac:picMkLst>
        </pc:picChg>
        <pc:picChg chg="add mod">
          <ac:chgData name="Guest User" userId="" providerId="Windows Live" clId="Web-{35631C20-9732-4F75-B326-0F23BA223DBD}" dt="2019-02-20T10:47:29.937" v="145" actId="1076"/>
          <ac:picMkLst>
            <pc:docMk/>
            <pc:sldMk cId="1885487808" sldId="261"/>
            <ac:picMk id="14" creationId="{0D3D0C2E-AD79-4720-9480-30399DE89098}"/>
          </ac:picMkLst>
        </pc:picChg>
        <pc:picChg chg="add mod">
          <ac:chgData name="Guest User" userId="" providerId="Windows Live" clId="Web-{35631C20-9732-4F75-B326-0F23BA223DBD}" dt="2019-02-20T10:47:27.671" v="144" actId="1076"/>
          <ac:picMkLst>
            <pc:docMk/>
            <pc:sldMk cId="1885487808" sldId="261"/>
            <ac:picMk id="16" creationId="{5FB104F1-85D1-4608-9017-922562A8C8EC}"/>
          </ac:picMkLst>
        </pc:picChg>
      </pc:sldChg>
      <pc:sldChg chg="addSp modSp mod ord setBg">
        <pc:chgData name="Guest User" userId="" providerId="Windows Live" clId="Web-{35631C20-9732-4F75-B326-0F23BA223DBD}" dt="2019-02-20T11:01:41.506" v="216" actId="1076"/>
        <pc:sldMkLst>
          <pc:docMk/>
          <pc:sldMk cId="1006969870" sldId="266"/>
        </pc:sldMkLst>
        <pc:spChg chg="mod ord">
          <ac:chgData name="Guest User" userId="" providerId="Windows Live" clId="Web-{35631C20-9732-4F75-B326-0F23BA223DBD}" dt="2019-02-20T11:01:41.506" v="216" actId="1076"/>
          <ac:spMkLst>
            <pc:docMk/>
            <pc:sldMk cId="1006969870" sldId="266"/>
            <ac:spMk id="2" creationId="{79404F53-3CFF-4353-A84F-17BB68BB7EAD}"/>
          </ac:spMkLst>
        </pc:spChg>
        <pc:spChg chg="add">
          <ac:chgData name="Guest User" userId="" providerId="Windows Live" clId="Web-{35631C20-9732-4F75-B326-0F23BA223DBD}" dt="2019-02-20T10:58:34.079" v="166"/>
          <ac:spMkLst>
            <pc:docMk/>
            <pc:sldMk cId="1006969870" sldId="266"/>
            <ac:spMk id="8" creationId="{5EF08599-3FED-4288-A20D-E7BCAC3B8E26}"/>
          </ac:spMkLst>
        </pc:spChg>
        <pc:spChg chg="add">
          <ac:chgData name="Guest User" userId="" providerId="Windows Live" clId="Web-{35631C20-9732-4F75-B326-0F23BA223DBD}" dt="2019-02-20T10:58:34.079" v="166"/>
          <ac:spMkLst>
            <pc:docMk/>
            <pc:sldMk cId="1006969870" sldId="266"/>
            <ac:spMk id="10" creationId="{C884A6B2-90E9-4BDB-8503-71AC02D3956A}"/>
          </ac:spMkLst>
        </pc:spChg>
        <pc:grpChg chg="add">
          <ac:chgData name="Guest User" userId="" providerId="Windows Live" clId="Web-{35631C20-9732-4F75-B326-0F23BA223DBD}" dt="2019-02-20T10:58:34.079" v="166"/>
          <ac:grpSpMkLst>
            <pc:docMk/>
            <pc:sldMk cId="1006969870" sldId="266"/>
            <ac:grpSpMk id="12" creationId="{E9046BC8-D404-4E7D-9202-A07F3FDD3823}"/>
          </ac:grpSpMkLst>
        </pc:grpChg>
        <pc:picChg chg="add mod">
          <ac:chgData name="Guest User" userId="" providerId="Windows Live" clId="Web-{35631C20-9732-4F75-B326-0F23BA223DBD}" dt="2019-02-20T10:58:34.079" v="166"/>
          <ac:picMkLst>
            <pc:docMk/>
            <pc:sldMk cId="1006969870" sldId="266"/>
            <ac:picMk id="3" creationId="{509ADF67-8C91-4963-A9DD-553EB151A2CC}"/>
          </ac:picMkLst>
        </pc:picChg>
      </pc:sldChg>
    </pc:docChg>
  </pc:docChgLst>
  <pc:docChgLst>
    <pc:chgData name="Guest User" providerId="Windows Live" clId="Web-{69D1CA4A-A294-40B2-A397-63FD13CDA2F2}"/>
    <pc:docChg chg="modSld">
      <pc:chgData name="Guest User" userId="" providerId="Windows Live" clId="Web-{69D1CA4A-A294-40B2-A397-63FD13CDA2F2}" dt="2019-02-20T09:45:13.670" v="342"/>
      <pc:docMkLst>
        <pc:docMk/>
      </pc:docMkLst>
      <pc:sldChg chg="addSp modSp modNotes">
        <pc:chgData name="Guest User" userId="" providerId="Windows Live" clId="Web-{69D1CA4A-A294-40B2-A397-63FD13CDA2F2}" dt="2019-02-20T09:45:13.670" v="342"/>
        <pc:sldMkLst>
          <pc:docMk/>
          <pc:sldMk cId="1885487808" sldId="261"/>
        </pc:sldMkLst>
        <pc:spChg chg="add mod">
          <ac:chgData name="Guest User" userId="" providerId="Windows Live" clId="Web-{69D1CA4A-A294-40B2-A397-63FD13CDA2F2}" dt="2019-02-20T09:23:58.762" v="50" actId="1076"/>
          <ac:spMkLst>
            <pc:docMk/>
            <pc:sldMk cId="1885487808" sldId="261"/>
            <ac:spMk id="3" creationId="{D2037125-5558-427B-BEE9-8787F35DCF1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6163A-F04B-44B0-91EA-4A4D15FB034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t-IT"/>
        </a:p>
      </dgm:t>
    </dgm:pt>
    <dgm:pt modelId="{486B56D1-5201-41B3-BE41-5A6925584047}">
      <dgm:prSet phldrT="[Testo]"/>
      <dgm:spPr/>
      <dgm:t>
        <a:bodyPr/>
        <a:lstStyle/>
        <a:p>
          <a:r>
            <a:rPr lang="it-IT"/>
            <a:t>Activity</a:t>
          </a:r>
        </a:p>
      </dgm:t>
    </dgm:pt>
    <dgm:pt modelId="{01EE7F78-3D62-4EBC-818D-63E549F4CD13}" type="parTrans" cxnId="{E446A75E-A6C0-430E-A830-66B898902722}">
      <dgm:prSet/>
      <dgm:spPr/>
      <dgm:t>
        <a:bodyPr/>
        <a:lstStyle/>
        <a:p>
          <a:endParaRPr lang="it-IT"/>
        </a:p>
      </dgm:t>
    </dgm:pt>
    <dgm:pt modelId="{2082E9B9-D900-49A7-AF8E-05A6E0767298}" type="sibTrans" cxnId="{E446A75E-A6C0-430E-A830-66B898902722}">
      <dgm:prSet/>
      <dgm:spPr/>
      <dgm:t>
        <a:bodyPr/>
        <a:lstStyle/>
        <a:p>
          <a:endParaRPr lang="it-IT"/>
        </a:p>
      </dgm:t>
    </dgm:pt>
    <dgm:pt modelId="{8CDA37BB-D02A-414F-9C3D-B2AEF91FD22B}">
      <dgm:prSet phldrT="[Testo]"/>
      <dgm:spPr/>
      <dgm:t>
        <a:bodyPr/>
        <a:lstStyle/>
        <a:p>
          <a:r>
            <a:rPr lang="it-IT"/>
            <a:t>Caricamento dinamico</a:t>
          </a:r>
        </a:p>
      </dgm:t>
    </dgm:pt>
    <dgm:pt modelId="{320B9374-4142-4BAE-A8C9-D8D48BF113F7}" type="parTrans" cxnId="{D9B4C8E4-8F0E-4731-8810-45041F13ED10}">
      <dgm:prSet/>
      <dgm:spPr/>
      <dgm:t>
        <a:bodyPr/>
        <a:lstStyle/>
        <a:p>
          <a:endParaRPr lang="it-IT"/>
        </a:p>
      </dgm:t>
    </dgm:pt>
    <dgm:pt modelId="{A87A7204-4A5A-4342-B11B-6FDBC85DBB94}" type="sibTrans" cxnId="{D9B4C8E4-8F0E-4731-8810-45041F13ED10}">
      <dgm:prSet/>
      <dgm:spPr/>
      <dgm:t>
        <a:bodyPr/>
        <a:lstStyle/>
        <a:p>
          <a:endParaRPr lang="it-IT"/>
        </a:p>
      </dgm:t>
    </dgm:pt>
    <dgm:pt modelId="{11F6B281-1CE2-4DA8-92E3-81A7ADE16285}">
      <dgm:prSet phldrT="[Testo]"/>
      <dgm:spPr/>
      <dgm:t>
        <a:bodyPr/>
        <a:lstStyle/>
        <a:p>
          <a:r>
            <a:rPr lang="it-IT"/>
            <a:t>Dipendenze</a:t>
          </a:r>
        </a:p>
      </dgm:t>
    </dgm:pt>
    <dgm:pt modelId="{74CDD31F-66DA-47C6-B08B-33B69015B636}" type="parTrans" cxnId="{02642361-E27D-41AE-AF3B-3507DA471211}">
      <dgm:prSet/>
      <dgm:spPr/>
      <dgm:t>
        <a:bodyPr/>
        <a:lstStyle/>
        <a:p>
          <a:endParaRPr lang="it-IT"/>
        </a:p>
      </dgm:t>
    </dgm:pt>
    <dgm:pt modelId="{289D46C4-5001-48E4-ACB4-16A712F92198}" type="sibTrans" cxnId="{02642361-E27D-41AE-AF3B-3507DA471211}">
      <dgm:prSet/>
      <dgm:spPr/>
      <dgm:t>
        <a:bodyPr/>
        <a:lstStyle/>
        <a:p>
          <a:endParaRPr lang="it-IT"/>
        </a:p>
      </dgm:t>
    </dgm:pt>
    <dgm:pt modelId="{312534DF-B970-4025-B787-8D5DE321E4AD}">
      <dgm:prSet phldrT="[Testo]"/>
      <dgm:spPr/>
      <dgm:t>
        <a:bodyPr/>
        <a:lstStyle/>
        <a:p>
          <a:r>
            <a:rPr lang="it-IT"/>
            <a:t>Risorse</a:t>
          </a:r>
        </a:p>
      </dgm:t>
    </dgm:pt>
    <dgm:pt modelId="{AA8895CC-375D-4CE6-AE09-BD24EA73A15A}" type="parTrans" cxnId="{5585347A-E2BA-4AF9-A170-CEDDB2285487}">
      <dgm:prSet/>
      <dgm:spPr/>
    </dgm:pt>
    <dgm:pt modelId="{9C048731-A7B5-4855-B16B-EB32F27286FB}" type="sibTrans" cxnId="{5585347A-E2BA-4AF9-A170-CEDDB2285487}">
      <dgm:prSet/>
      <dgm:spPr/>
    </dgm:pt>
    <dgm:pt modelId="{C1945B03-B56B-47CC-A0D4-655AAFCCCDDA}">
      <dgm:prSet phldrT="[Testo]"/>
      <dgm:spPr/>
      <dgm:t>
        <a:bodyPr/>
        <a:lstStyle/>
        <a:p>
          <a:r>
            <a:rPr lang="it-IT"/>
            <a:t>Permessi</a:t>
          </a:r>
        </a:p>
      </dgm:t>
    </dgm:pt>
    <dgm:pt modelId="{6CAEBAFD-76A7-494A-A27B-149503BDF8F3}" type="parTrans" cxnId="{A7C6F502-0897-4DDE-B6E9-4E6B80B112DF}">
      <dgm:prSet/>
      <dgm:spPr/>
    </dgm:pt>
    <dgm:pt modelId="{55B8CF56-6004-492D-8FB4-96754594A2CE}" type="sibTrans" cxnId="{A7C6F502-0897-4DDE-B6E9-4E6B80B112DF}">
      <dgm:prSet/>
      <dgm:spPr/>
    </dgm:pt>
    <dgm:pt modelId="{CF44F7F2-9DF1-4C86-BA37-A4FBB0319E97}" type="pres">
      <dgm:prSet presAssocID="{3206163A-F04B-44B0-91EA-4A4D15FB034A}" presName="linear" presStyleCnt="0">
        <dgm:presLayoutVars>
          <dgm:animLvl val="lvl"/>
          <dgm:resizeHandles val="exact"/>
        </dgm:presLayoutVars>
      </dgm:prSet>
      <dgm:spPr/>
    </dgm:pt>
    <dgm:pt modelId="{2C3B91D7-5764-4386-B1C3-1F860E87BB95}" type="pres">
      <dgm:prSet presAssocID="{486B56D1-5201-41B3-BE41-5A6925584047}" presName="parentText" presStyleLbl="node1" presStyleIdx="0" presStyleCnt="5">
        <dgm:presLayoutVars>
          <dgm:chMax val="0"/>
          <dgm:bulletEnabled val="1"/>
        </dgm:presLayoutVars>
      </dgm:prSet>
      <dgm:spPr/>
    </dgm:pt>
    <dgm:pt modelId="{B746CACD-AFED-40A0-B19D-62B8F9839C29}" type="pres">
      <dgm:prSet presAssocID="{2082E9B9-D900-49A7-AF8E-05A6E0767298}" presName="spacer" presStyleCnt="0"/>
      <dgm:spPr/>
    </dgm:pt>
    <dgm:pt modelId="{B93483BB-DBB8-4C52-9930-EED75241027F}" type="pres">
      <dgm:prSet presAssocID="{C1945B03-B56B-47CC-A0D4-655AAFCCCDDA}" presName="parentText" presStyleLbl="node1" presStyleIdx="1" presStyleCnt="5">
        <dgm:presLayoutVars>
          <dgm:chMax val="0"/>
          <dgm:bulletEnabled val="1"/>
        </dgm:presLayoutVars>
      </dgm:prSet>
      <dgm:spPr/>
    </dgm:pt>
    <dgm:pt modelId="{14FA1AC7-7130-4D16-BA94-9B3C31E22371}" type="pres">
      <dgm:prSet presAssocID="{55B8CF56-6004-492D-8FB4-96754594A2CE}" presName="spacer" presStyleCnt="0"/>
      <dgm:spPr/>
    </dgm:pt>
    <dgm:pt modelId="{9B4C28A5-F05F-4914-8B7B-09FB0424C7DC}" type="pres">
      <dgm:prSet presAssocID="{312534DF-B970-4025-B787-8D5DE321E4AD}" presName="parentText" presStyleLbl="node1" presStyleIdx="2" presStyleCnt="5">
        <dgm:presLayoutVars>
          <dgm:chMax val="0"/>
          <dgm:bulletEnabled val="1"/>
        </dgm:presLayoutVars>
      </dgm:prSet>
      <dgm:spPr/>
    </dgm:pt>
    <dgm:pt modelId="{7DC59ABB-64DF-4CD3-B78E-C64EA03FD790}" type="pres">
      <dgm:prSet presAssocID="{9C048731-A7B5-4855-B16B-EB32F27286FB}" presName="spacer" presStyleCnt="0"/>
      <dgm:spPr/>
    </dgm:pt>
    <dgm:pt modelId="{54165A95-0E23-49AC-8264-E97B44D2CA5D}" type="pres">
      <dgm:prSet presAssocID="{8CDA37BB-D02A-414F-9C3D-B2AEF91FD22B}" presName="parentText" presStyleLbl="node1" presStyleIdx="3" presStyleCnt="5">
        <dgm:presLayoutVars>
          <dgm:chMax val="0"/>
          <dgm:bulletEnabled val="1"/>
        </dgm:presLayoutVars>
      </dgm:prSet>
      <dgm:spPr/>
    </dgm:pt>
    <dgm:pt modelId="{A45FE4B3-C421-4223-9AFC-E88EFD7B91DF}" type="pres">
      <dgm:prSet presAssocID="{A87A7204-4A5A-4342-B11B-6FDBC85DBB94}" presName="spacer" presStyleCnt="0"/>
      <dgm:spPr/>
    </dgm:pt>
    <dgm:pt modelId="{D96FDC80-F63A-4F89-AB0E-C513AD225A18}" type="pres">
      <dgm:prSet presAssocID="{11F6B281-1CE2-4DA8-92E3-81A7ADE16285}" presName="parentText" presStyleLbl="node1" presStyleIdx="4" presStyleCnt="5">
        <dgm:presLayoutVars>
          <dgm:chMax val="0"/>
          <dgm:bulletEnabled val="1"/>
        </dgm:presLayoutVars>
      </dgm:prSet>
      <dgm:spPr/>
    </dgm:pt>
  </dgm:ptLst>
  <dgm:cxnLst>
    <dgm:cxn modelId="{A7C6F502-0897-4DDE-B6E9-4E6B80B112DF}" srcId="{3206163A-F04B-44B0-91EA-4A4D15FB034A}" destId="{C1945B03-B56B-47CC-A0D4-655AAFCCCDDA}" srcOrd="1" destOrd="0" parTransId="{6CAEBAFD-76A7-494A-A27B-149503BDF8F3}" sibTransId="{55B8CF56-6004-492D-8FB4-96754594A2CE}"/>
    <dgm:cxn modelId="{03717535-DAA5-4C69-AD58-B71227CEA67C}" type="presOf" srcId="{11F6B281-1CE2-4DA8-92E3-81A7ADE16285}" destId="{D96FDC80-F63A-4F89-AB0E-C513AD225A18}" srcOrd="0" destOrd="0" presId="urn:microsoft.com/office/officeart/2005/8/layout/vList2"/>
    <dgm:cxn modelId="{E446A75E-A6C0-430E-A830-66B898902722}" srcId="{3206163A-F04B-44B0-91EA-4A4D15FB034A}" destId="{486B56D1-5201-41B3-BE41-5A6925584047}" srcOrd="0" destOrd="0" parTransId="{01EE7F78-3D62-4EBC-818D-63E549F4CD13}" sibTransId="{2082E9B9-D900-49A7-AF8E-05A6E0767298}"/>
    <dgm:cxn modelId="{02642361-E27D-41AE-AF3B-3507DA471211}" srcId="{3206163A-F04B-44B0-91EA-4A4D15FB034A}" destId="{11F6B281-1CE2-4DA8-92E3-81A7ADE16285}" srcOrd="4" destOrd="0" parTransId="{74CDD31F-66DA-47C6-B08B-33B69015B636}" sibTransId="{289D46C4-5001-48E4-ACB4-16A712F92198}"/>
    <dgm:cxn modelId="{3904DE68-D0E3-41B2-AE50-BE47525B14B7}" type="presOf" srcId="{486B56D1-5201-41B3-BE41-5A6925584047}" destId="{2C3B91D7-5764-4386-B1C3-1F860E87BB95}" srcOrd="0" destOrd="0" presId="urn:microsoft.com/office/officeart/2005/8/layout/vList2"/>
    <dgm:cxn modelId="{3BA26A4C-B946-40F1-890D-0BBC336862AA}" type="presOf" srcId="{C1945B03-B56B-47CC-A0D4-655AAFCCCDDA}" destId="{B93483BB-DBB8-4C52-9930-EED75241027F}" srcOrd="0" destOrd="0" presId="urn:microsoft.com/office/officeart/2005/8/layout/vList2"/>
    <dgm:cxn modelId="{DA3B1F6E-A165-4785-86D3-AEED2609AB36}" type="presOf" srcId="{8CDA37BB-D02A-414F-9C3D-B2AEF91FD22B}" destId="{54165A95-0E23-49AC-8264-E97B44D2CA5D}" srcOrd="0" destOrd="0" presId="urn:microsoft.com/office/officeart/2005/8/layout/vList2"/>
    <dgm:cxn modelId="{E2407953-8AF9-43DC-BBAF-E80BAB3E94FC}" type="presOf" srcId="{312534DF-B970-4025-B787-8D5DE321E4AD}" destId="{9B4C28A5-F05F-4914-8B7B-09FB0424C7DC}" srcOrd="0" destOrd="0" presId="urn:microsoft.com/office/officeart/2005/8/layout/vList2"/>
    <dgm:cxn modelId="{5585347A-E2BA-4AF9-A170-CEDDB2285487}" srcId="{3206163A-F04B-44B0-91EA-4A4D15FB034A}" destId="{312534DF-B970-4025-B787-8D5DE321E4AD}" srcOrd="2" destOrd="0" parTransId="{AA8895CC-375D-4CE6-AE09-BD24EA73A15A}" sibTransId="{9C048731-A7B5-4855-B16B-EB32F27286FB}"/>
    <dgm:cxn modelId="{6A8676AD-7B1D-47AE-9079-32CB14A33E11}" type="presOf" srcId="{3206163A-F04B-44B0-91EA-4A4D15FB034A}" destId="{CF44F7F2-9DF1-4C86-BA37-A4FBB0319E97}" srcOrd="0" destOrd="0" presId="urn:microsoft.com/office/officeart/2005/8/layout/vList2"/>
    <dgm:cxn modelId="{D9B4C8E4-8F0E-4731-8810-45041F13ED10}" srcId="{3206163A-F04B-44B0-91EA-4A4D15FB034A}" destId="{8CDA37BB-D02A-414F-9C3D-B2AEF91FD22B}" srcOrd="3" destOrd="0" parTransId="{320B9374-4142-4BAE-A8C9-D8D48BF113F7}" sibTransId="{A87A7204-4A5A-4342-B11B-6FDBC85DBB94}"/>
    <dgm:cxn modelId="{5539BE8D-C9D5-4F7B-882B-EF713FF0A4BE}" type="presParOf" srcId="{CF44F7F2-9DF1-4C86-BA37-A4FBB0319E97}" destId="{2C3B91D7-5764-4386-B1C3-1F860E87BB95}" srcOrd="0" destOrd="0" presId="urn:microsoft.com/office/officeart/2005/8/layout/vList2"/>
    <dgm:cxn modelId="{62F130C2-E8B0-414F-936B-BDD84837F335}" type="presParOf" srcId="{CF44F7F2-9DF1-4C86-BA37-A4FBB0319E97}" destId="{B746CACD-AFED-40A0-B19D-62B8F9839C29}" srcOrd="1" destOrd="0" presId="urn:microsoft.com/office/officeart/2005/8/layout/vList2"/>
    <dgm:cxn modelId="{78977095-745B-4672-B8DB-2AF4F658C5BB}" type="presParOf" srcId="{CF44F7F2-9DF1-4C86-BA37-A4FBB0319E97}" destId="{B93483BB-DBB8-4C52-9930-EED75241027F}" srcOrd="2" destOrd="0" presId="urn:microsoft.com/office/officeart/2005/8/layout/vList2"/>
    <dgm:cxn modelId="{60F79C5C-09FD-42CC-AA92-2ADF758CFEB5}" type="presParOf" srcId="{CF44F7F2-9DF1-4C86-BA37-A4FBB0319E97}" destId="{14FA1AC7-7130-4D16-BA94-9B3C31E22371}" srcOrd="3" destOrd="0" presId="urn:microsoft.com/office/officeart/2005/8/layout/vList2"/>
    <dgm:cxn modelId="{44A01FC2-0A2E-4F4D-B43A-30FAEA27B0C4}" type="presParOf" srcId="{CF44F7F2-9DF1-4C86-BA37-A4FBB0319E97}" destId="{9B4C28A5-F05F-4914-8B7B-09FB0424C7DC}" srcOrd="4" destOrd="0" presId="urn:microsoft.com/office/officeart/2005/8/layout/vList2"/>
    <dgm:cxn modelId="{7767A6DD-09CD-4B40-B7EB-944D63C3FA73}" type="presParOf" srcId="{CF44F7F2-9DF1-4C86-BA37-A4FBB0319E97}" destId="{7DC59ABB-64DF-4CD3-B78E-C64EA03FD790}" srcOrd="5" destOrd="0" presId="urn:microsoft.com/office/officeart/2005/8/layout/vList2"/>
    <dgm:cxn modelId="{2A619701-280A-4CEB-B622-1CC2EB8A9A77}" type="presParOf" srcId="{CF44F7F2-9DF1-4C86-BA37-A4FBB0319E97}" destId="{54165A95-0E23-49AC-8264-E97B44D2CA5D}" srcOrd="6" destOrd="0" presId="urn:microsoft.com/office/officeart/2005/8/layout/vList2"/>
    <dgm:cxn modelId="{39B6A1FC-88C3-4F8B-BC06-34039EAF91D3}" type="presParOf" srcId="{CF44F7F2-9DF1-4C86-BA37-A4FBB0319E97}" destId="{A45FE4B3-C421-4223-9AFC-E88EFD7B91DF}" srcOrd="7" destOrd="0" presId="urn:microsoft.com/office/officeart/2005/8/layout/vList2"/>
    <dgm:cxn modelId="{D81AA056-2A11-45EE-B8C7-5FD4EF6A25DD}" type="presParOf" srcId="{CF44F7F2-9DF1-4C86-BA37-A4FBB0319E97}" destId="{D96FDC80-F63A-4F89-AB0E-C513AD225A1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2531DC-81FC-4115-ACBE-2DA57DE091A0}" type="doc">
      <dgm:prSet loTypeId="urn:microsoft.com/office/officeart/2005/8/layout/hProcess9" loCatId="process" qsTypeId="urn:microsoft.com/office/officeart/2005/8/quickstyle/3d1" qsCatId="3D" csTypeId="urn:microsoft.com/office/officeart/2005/8/colors/accent6_3" csCatId="accent6" phldr="1"/>
      <dgm:spPr/>
    </dgm:pt>
    <dgm:pt modelId="{11DE7E3A-852A-4565-B7E9-95269A7AF0B6}">
      <dgm:prSet phldrT="[Testo]"/>
      <dgm:spPr/>
      <dgm:t>
        <a:bodyPr/>
        <a:lstStyle/>
        <a:p>
          <a:r>
            <a:rPr lang="it-IT" sz="3000">
              <a:latin typeface="Corbel"/>
            </a:rPr>
            <a:t>res</a:t>
          </a:r>
        </a:p>
      </dgm:t>
    </dgm:pt>
    <dgm:pt modelId="{373A2F5C-402C-4B34-81E5-B20312351F82}" type="parTrans" cxnId="{121AEF5E-1CD9-4FDD-B794-35D0D3BABA66}">
      <dgm:prSet/>
      <dgm:spPr/>
    </dgm:pt>
    <dgm:pt modelId="{E4708062-8AF2-4559-A42C-A89D65BB4B00}" type="sibTrans" cxnId="{121AEF5E-1CD9-4FDD-B794-35D0D3BABA66}">
      <dgm:prSet/>
      <dgm:spPr/>
    </dgm:pt>
    <dgm:pt modelId="{1A8033E8-B01D-4F25-B10A-F37B6F974EE1}">
      <dgm:prSet phldrT="[Testo]"/>
      <dgm:spPr/>
      <dgm:t>
        <a:bodyPr/>
        <a:lstStyle/>
        <a:p>
          <a:r>
            <a:rPr lang="it-IT"/>
            <a:t>.</a:t>
          </a:r>
          <a:r>
            <a:rPr lang="it-IT" err="1"/>
            <a:t>dex</a:t>
          </a:r>
        </a:p>
      </dgm:t>
    </dgm:pt>
    <dgm:pt modelId="{D77C2EF9-60BE-4401-971F-E82C0AB7480D}" type="parTrans" cxnId="{3ADB95A6-A540-4A5B-AD27-260C5CDBECB1}">
      <dgm:prSet/>
      <dgm:spPr/>
    </dgm:pt>
    <dgm:pt modelId="{8BA2CD22-FD37-4615-8049-AAEE65286F3B}" type="sibTrans" cxnId="{3ADB95A6-A540-4A5B-AD27-260C5CDBECB1}">
      <dgm:prSet/>
      <dgm:spPr/>
    </dgm:pt>
    <dgm:pt modelId="{35112BB8-887B-4AEC-A66A-839A448541AB}">
      <dgm:prSet phldrT="[Testo]"/>
      <dgm:spPr/>
      <dgm:t>
        <a:bodyPr/>
        <a:lstStyle/>
        <a:p>
          <a:r>
            <a:rPr lang="it-IT" sz="2600">
              <a:latin typeface="Corbel"/>
            </a:rPr>
            <a:t>... </a:t>
          </a:r>
        </a:p>
      </dgm:t>
    </dgm:pt>
    <dgm:pt modelId="{00BB22BE-36C1-4C69-B3D6-0CC7A96477C7}" type="parTrans" cxnId="{B20506B7-AA69-473B-BF3D-FCD212341A9F}">
      <dgm:prSet/>
      <dgm:spPr/>
    </dgm:pt>
    <dgm:pt modelId="{E07E525E-960E-42AD-8FB9-8A771E132EE7}" type="sibTrans" cxnId="{B20506B7-AA69-473B-BF3D-FCD212341A9F}">
      <dgm:prSet/>
      <dgm:spPr/>
    </dgm:pt>
    <dgm:pt modelId="{5F7C09DD-C676-4769-809B-D14D85DA3137}">
      <dgm:prSet phldrT="[Testo]"/>
      <dgm:spPr/>
      <dgm:t>
        <a:bodyPr/>
        <a:lstStyle/>
        <a:p>
          <a:r>
            <a:rPr lang="it-IT" sz="3000" err="1">
              <a:latin typeface="Corbel"/>
            </a:rPr>
            <a:t>Png</a:t>
          </a:r>
        </a:p>
      </dgm:t>
    </dgm:pt>
    <dgm:pt modelId="{EE49A21D-7A6C-40A1-8A77-FC433DB280CC}" type="parTrans" cxnId="{CA73BCAC-7101-4691-BD65-96F5D349FD04}">
      <dgm:prSet/>
      <dgm:spPr/>
    </dgm:pt>
    <dgm:pt modelId="{B99618F7-F43D-4DA9-8600-7D336D62D103}" type="sibTrans" cxnId="{CA73BCAC-7101-4691-BD65-96F5D349FD04}">
      <dgm:prSet/>
      <dgm:spPr/>
    </dgm:pt>
    <dgm:pt modelId="{54F9C536-CDF5-4E50-8003-FD1F1BE8EC2C}">
      <dgm:prSet phldrT="[Testo]"/>
      <dgm:spPr/>
      <dgm:t>
        <a:bodyPr/>
        <a:lstStyle/>
        <a:p>
          <a:r>
            <a:rPr lang="it-IT" sz="3000">
              <a:latin typeface="Corbel"/>
            </a:rPr>
            <a:t>Xml</a:t>
          </a:r>
        </a:p>
      </dgm:t>
    </dgm:pt>
    <dgm:pt modelId="{4788B698-C30C-4079-A05C-B7722D1BB75A}" type="parTrans" cxnId="{CD4CE515-55AE-4AAF-BAE9-AA606D14FB83}">
      <dgm:prSet/>
      <dgm:spPr/>
    </dgm:pt>
    <dgm:pt modelId="{AB9E6040-8A35-403F-AC0B-256F79FDC022}" type="sibTrans" cxnId="{CD4CE515-55AE-4AAF-BAE9-AA606D14FB83}">
      <dgm:prSet/>
      <dgm:spPr/>
    </dgm:pt>
    <dgm:pt modelId="{69AA05E8-4CC3-4643-9544-058DD2CCC941}" type="pres">
      <dgm:prSet presAssocID="{172531DC-81FC-4115-ACBE-2DA57DE091A0}" presName="CompostProcess" presStyleCnt="0">
        <dgm:presLayoutVars>
          <dgm:dir/>
          <dgm:resizeHandles val="exact"/>
        </dgm:presLayoutVars>
      </dgm:prSet>
      <dgm:spPr/>
    </dgm:pt>
    <dgm:pt modelId="{6EB94FEA-4D87-459E-B6BF-95605D9FB34F}" type="pres">
      <dgm:prSet presAssocID="{172531DC-81FC-4115-ACBE-2DA57DE091A0}" presName="arrow" presStyleLbl="bgShp" presStyleIdx="0" presStyleCnt="1"/>
      <dgm:spPr/>
    </dgm:pt>
    <dgm:pt modelId="{9EDCA126-3D5B-42B8-99F0-8B2F61CD0891}" type="pres">
      <dgm:prSet presAssocID="{172531DC-81FC-4115-ACBE-2DA57DE091A0}" presName="linearProcess" presStyleCnt="0"/>
      <dgm:spPr/>
    </dgm:pt>
    <dgm:pt modelId="{25C8902F-58EC-4166-B9B5-77F324AF1420}" type="pres">
      <dgm:prSet presAssocID="{11DE7E3A-852A-4565-B7E9-95269A7AF0B6}" presName="textNode" presStyleLbl="node1" presStyleIdx="0" presStyleCnt="2">
        <dgm:presLayoutVars>
          <dgm:bulletEnabled val="1"/>
        </dgm:presLayoutVars>
      </dgm:prSet>
      <dgm:spPr/>
    </dgm:pt>
    <dgm:pt modelId="{41FB7F63-94FD-4C48-8039-9548EEAFDECA}" type="pres">
      <dgm:prSet presAssocID="{E4708062-8AF2-4559-A42C-A89D65BB4B00}" presName="sibTrans" presStyleCnt="0"/>
      <dgm:spPr/>
    </dgm:pt>
    <dgm:pt modelId="{663F6CBC-85ED-452E-9039-8DE46C9B0F07}" type="pres">
      <dgm:prSet presAssocID="{1A8033E8-B01D-4F25-B10A-F37B6F974EE1}" presName="textNode" presStyleLbl="node1" presStyleIdx="1" presStyleCnt="2">
        <dgm:presLayoutVars>
          <dgm:bulletEnabled val="1"/>
        </dgm:presLayoutVars>
      </dgm:prSet>
      <dgm:spPr/>
    </dgm:pt>
  </dgm:ptLst>
  <dgm:cxnLst>
    <dgm:cxn modelId="{C0090E08-C525-482F-8D8F-317200164E19}" type="presOf" srcId="{11DE7E3A-852A-4565-B7E9-95269A7AF0B6}" destId="{25C8902F-58EC-4166-B9B5-77F324AF1420}" srcOrd="0" destOrd="0" presId="urn:microsoft.com/office/officeart/2005/8/layout/hProcess9"/>
    <dgm:cxn modelId="{CD4CE515-55AE-4AAF-BAE9-AA606D14FB83}" srcId="{11DE7E3A-852A-4565-B7E9-95269A7AF0B6}" destId="{54F9C536-CDF5-4E50-8003-FD1F1BE8EC2C}" srcOrd="1" destOrd="0" parTransId="{4788B698-C30C-4079-A05C-B7722D1BB75A}" sibTransId="{AB9E6040-8A35-403F-AC0B-256F79FDC022}"/>
    <dgm:cxn modelId="{121AEF5E-1CD9-4FDD-B794-35D0D3BABA66}" srcId="{172531DC-81FC-4115-ACBE-2DA57DE091A0}" destId="{11DE7E3A-852A-4565-B7E9-95269A7AF0B6}" srcOrd="0" destOrd="0" parTransId="{373A2F5C-402C-4B34-81E5-B20312351F82}" sibTransId="{E4708062-8AF2-4559-A42C-A89D65BB4B00}"/>
    <dgm:cxn modelId="{39B68345-1E95-464F-82D9-5B4B0D3D56C1}" type="presOf" srcId="{35112BB8-887B-4AEC-A66A-839A448541AB}" destId="{25C8902F-58EC-4166-B9B5-77F324AF1420}" srcOrd="0" destOrd="3" presId="urn:microsoft.com/office/officeart/2005/8/layout/hProcess9"/>
    <dgm:cxn modelId="{E43DC484-D3C1-4EF7-8BD5-4FE353237A80}" type="presOf" srcId="{54F9C536-CDF5-4E50-8003-FD1F1BE8EC2C}" destId="{25C8902F-58EC-4166-B9B5-77F324AF1420}" srcOrd="0" destOrd="2" presId="urn:microsoft.com/office/officeart/2005/8/layout/hProcess9"/>
    <dgm:cxn modelId="{476E34A5-0FF3-41AD-B0E1-2AC097F5741A}" type="presOf" srcId="{5F7C09DD-C676-4769-809B-D14D85DA3137}" destId="{25C8902F-58EC-4166-B9B5-77F324AF1420}" srcOrd="0" destOrd="1" presId="urn:microsoft.com/office/officeart/2005/8/layout/hProcess9"/>
    <dgm:cxn modelId="{3ADB95A6-A540-4A5B-AD27-260C5CDBECB1}" srcId="{172531DC-81FC-4115-ACBE-2DA57DE091A0}" destId="{1A8033E8-B01D-4F25-B10A-F37B6F974EE1}" srcOrd="1" destOrd="0" parTransId="{D77C2EF9-60BE-4401-971F-E82C0AB7480D}" sibTransId="{8BA2CD22-FD37-4615-8049-AAEE65286F3B}"/>
    <dgm:cxn modelId="{8383F9A7-4B9C-4B6D-AC07-FC14F005715D}" type="presOf" srcId="{1A8033E8-B01D-4F25-B10A-F37B6F974EE1}" destId="{663F6CBC-85ED-452E-9039-8DE46C9B0F07}" srcOrd="0" destOrd="0" presId="urn:microsoft.com/office/officeart/2005/8/layout/hProcess9"/>
    <dgm:cxn modelId="{CA73BCAC-7101-4691-BD65-96F5D349FD04}" srcId="{11DE7E3A-852A-4565-B7E9-95269A7AF0B6}" destId="{5F7C09DD-C676-4769-809B-D14D85DA3137}" srcOrd="0" destOrd="0" parTransId="{EE49A21D-7A6C-40A1-8A77-FC433DB280CC}" sibTransId="{B99618F7-F43D-4DA9-8600-7D336D62D103}"/>
    <dgm:cxn modelId="{BBAC96B3-728D-438E-BBAE-5DD912F8B283}" type="presOf" srcId="{172531DC-81FC-4115-ACBE-2DA57DE091A0}" destId="{69AA05E8-4CC3-4643-9544-058DD2CCC941}" srcOrd="0" destOrd="0" presId="urn:microsoft.com/office/officeart/2005/8/layout/hProcess9"/>
    <dgm:cxn modelId="{B20506B7-AA69-473B-BF3D-FCD212341A9F}" srcId="{11DE7E3A-852A-4565-B7E9-95269A7AF0B6}" destId="{35112BB8-887B-4AEC-A66A-839A448541AB}" srcOrd="2" destOrd="0" parTransId="{00BB22BE-36C1-4C69-B3D6-0CC7A96477C7}" sibTransId="{E07E525E-960E-42AD-8FB9-8A771E132EE7}"/>
    <dgm:cxn modelId="{97D7931C-B415-4F76-A78F-6666BF2A5A60}" type="presParOf" srcId="{69AA05E8-4CC3-4643-9544-058DD2CCC941}" destId="{6EB94FEA-4D87-459E-B6BF-95605D9FB34F}" srcOrd="0" destOrd="0" presId="urn:microsoft.com/office/officeart/2005/8/layout/hProcess9"/>
    <dgm:cxn modelId="{219A3C6F-AD4D-408A-BAF0-95F0B8EDEF0F}" type="presParOf" srcId="{69AA05E8-4CC3-4643-9544-058DD2CCC941}" destId="{9EDCA126-3D5B-42B8-99F0-8B2F61CD0891}" srcOrd="1" destOrd="0" presId="urn:microsoft.com/office/officeart/2005/8/layout/hProcess9"/>
    <dgm:cxn modelId="{99855683-6A9D-4A2A-A6AF-78F8D47D00A7}" type="presParOf" srcId="{9EDCA126-3D5B-42B8-99F0-8B2F61CD0891}" destId="{25C8902F-58EC-4166-B9B5-77F324AF1420}" srcOrd="0" destOrd="0" presId="urn:microsoft.com/office/officeart/2005/8/layout/hProcess9"/>
    <dgm:cxn modelId="{6C5268A1-D72C-4ED4-83DC-50C1F2F0EBE4}" type="presParOf" srcId="{9EDCA126-3D5B-42B8-99F0-8B2F61CD0891}" destId="{41FB7F63-94FD-4C48-8039-9548EEAFDECA}" srcOrd="1" destOrd="0" presId="urn:microsoft.com/office/officeart/2005/8/layout/hProcess9"/>
    <dgm:cxn modelId="{51E982F7-14D0-40BF-A6BE-358901E921EE}" type="presParOf" srcId="{9EDCA126-3D5B-42B8-99F0-8B2F61CD0891}" destId="{663F6CBC-85ED-452E-9039-8DE46C9B0F07}"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7A3ECF-B507-4A04-A04E-BAB3932243A0}" type="doc">
      <dgm:prSet loTypeId="urn:microsoft.com/office/officeart/2005/8/layout/hProcess9" loCatId="process" qsTypeId="urn:microsoft.com/office/officeart/2005/8/quickstyle/3d1" qsCatId="3D" csTypeId="urn:microsoft.com/office/officeart/2005/8/colors/accent5_2" csCatId="accent5" phldr="1"/>
      <dgm:spPr/>
    </dgm:pt>
    <dgm:pt modelId="{9C22C4FF-30F4-43E6-AFC8-FE39557C3CEC}">
      <dgm:prSet phldrT="[Testo]"/>
      <dgm:spPr/>
      <dgm:t>
        <a:bodyPr/>
        <a:lstStyle/>
        <a:p>
          <a:r>
            <a:rPr lang="it-IT"/>
            <a:t>.</a:t>
          </a:r>
          <a:r>
            <a:rPr lang="it-IT" err="1"/>
            <a:t>jar</a:t>
          </a:r>
        </a:p>
      </dgm:t>
    </dgm:pt>
    <dgm:pt modelId="{8B8120BA-7CD2-48B0-9220-C23793A45404}" type="parTrans" cxnId="{38F1CBAB-A65C-4866-8DF9-A2A485BB7F3B}">
      <dgm:prSet/>
      <dgm:spPr/>
    </dgm:pt>
    <dgm:pt modelId="{4BCB07B6-A906-4D04-8627-DC5EE761102B}" type="sibTrans" cxnId="{38F1CBAB-A65C-4866-8DF9-A2A485BB7F3B}">
      <dgm:prSet/>
      <dgm:spPr/>
    </dgm:pt>
    <dgm:pt modelId="{ABCA878A-93F4-4EF5-B1F0-63D7EBCAB1C1}" type="pres">
      <dgm:prSet presAssocID="{FF7A3ECF-B507-4A04-A04E-BAB3932243A0}" presName="CompostProcess" presStyleCnt="0">
        <dgm:presLayoutVars>
          <dgm:dir val="rev"/>
          <dgm:resizeHandles val="exact"/>
        </dgm:presLayoutVars>
      </dgm:prSet>
      <dgm:spPr/>
    </dgm:pt>
    <dgm:pt modelId="{13DDAA25-8306-4055-AC98-3D35A7C062C1}" type="pres">
      <dgm:prSet presAssocID="{FF7A3ECF-B507-4A04-A04E-BAB3932243A0}" presName="arrow" presStyleLbl="bgShp" presStyleIdx="0" presStyleCnt="1"/>
      <dgm:spPr/>
    </dgm:pt>
    <dgm:pt modelId="{E8D4E8E1-A133-4F3C-A9A1-AB40E72426BA}" type="pres">
      <dgm:prSet presAssocID="{FF7A3ECF-B507-4A04-A04E-BAB3932243A0}" presName="linearProcess" presStyleCnt="0"/>
      <dgm:spPr/>
    </dgm:pt>
    <dgm:pt modelId="{0F19D86A-B3F3-4711-AA60-A2F55F0A40BA}" type="pres">
      <dgm:prSet presAssocID="{9C22C4FF-30F4-43E6-AFC8-FE39557C3CEC}" presName="textNode" presStyleLbl="node1" presStyleIdx="0" presStyleCnt="1">
        <dgm:presLayoutVars>
          <dgm:bulletEnabled val="1"/>
        </dgm:presLayoutVars>
      </dgm:prSet>
      <dgm:spPr/>
    </dgm:pt>
  </dgm:ptLst>
  <dgm:cxnLst>
    <dgm:cxn modelId="{9EA62D29-7955-42C6-80A8-736FBD384C05}" type="presOf" srcId="{9C22C4FF-30F4-43E6-AFC8-FE39557C3CEC}" destId="{0F19D86A-B3F3-4711-AA60-A2F55F0A40BA}" srcOrd="0" destOrd="0" presId="urn:microsoft.com/office/officeart/2005/8/layout/hProcess9"/>
    <dgm:cxn modelId="{B4149F3A-B511-41D8-B2AA-FFB7383BD039}" type="presOf" srcId="{FF7A3ECF-B507-4A04-A04E-BAB3932243A0}" destId="{ABCA878A-93F4-4EF5-B1F0-63D7EBCAB1C1}" srcOrd="0" destOrd="0" presId="urn:microsoft.com/office/officeart/2005/8/layout/hProcess9"/>
    <dgm:cxn modelId="{38F1CBAB-A65C-4866-8DF9-A2A485BB7F3B}" srcId="{FF7A3ECF-B507-4A04-A04E-BAB3932243A0}" destId="{9C22C4FF-30F4-43E6-AFC8-FE39557C3CEC}" srcOrd="0" destOrd="0" parTransId="{8B8120BA-7CD2-48B0-9220-C23793A45404}" sibTransId="{4BCB07B6-A906-4D04-8627-DC5EE761102B}"/>
    <dgm:cxn modelId="{B7B50293-6F8F-4C5C-AF43-52937EE21199}" type="presParOf" srcId="{ABCA878A-93F4-4EF5-B1F0-63D7EBCAB1C1}" destId="{13DDAA25-8306-4055-AC98-3D35A7C062C1}" srcOrd="0" destOrd="0" presId="urn:microsoft.com/office/officeart/2005/8/layout/hProcess9"/>
    <dgm:cxn modelId="{A1144C2C-A932-4110-BB76-3514C7753F30}" type="presParOf" srcId="{ABCA878A-93F4-4EF5-B1F0-63D7EBCAB1C1}" destId="{E8D4E8E1-A133-4F3C-A9A1-AB40E72426BA}" srcOrd="1" destOrd="0" presId="urn:microsoft.com/office/officeart/2005/8/layout/hProcess9"/>
    <dgm:cxn modelId="{339D5EE9-5815-428F-904A-90890034AEF5}" type="presParOf" srcId="{E8D4E8E1-A133-4F3C-A9A1-AB40E72426BA}" destId="{0F19D86A-B3F3-4711-AA60-A2F55F0A40BA}" srcOrd="0"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6163A-F04B-44B0-91EA-4A4D15FB034A}" type="doc">
      <dgm:prSet loTypeId="urn:microsoft.com/office/officeart/2005/8/layout/vList2" loCatId="list" qsTypeId="urn:microsoft.com/office/officeart/2005/8/quickstyle/3d2" qsCatId="3D" csTypeId="urn:microsoft.com/office/officeart/2005/8/colors/accent5_4" csCatId="accent5" phldr="1"/>
      <dgm:spPr/>
      <dgm:t>
        <a:bodyPr/>
        <a:lstStyle/>
        <a:p>
          <a:endParaRPr lang="it-IT"/>
        </a:p>
      </dgm:t>
    </dgm:pt>
    <dgm:pt modelId="{486B56D1-5201-41B3-BE41-5A6925584047}">
      <dgm:prSet phldrT="[Testo]"/>
      <dgm:spPr/>
      <dgm:t>
        <a:bodyPr/>
        <a:lstStyle/>
        <a:p>
          <a:r>
            <a:rPr lang="it-IT"/>
            <a:t>Activity</a:t>
          </a:r>
        </a:p>
      </dgm:t>
    </dgm:pt>
    <dgm:pt modelId="{01EE7F78-3D62-4EBC-818D-63E549F4CD13}" type="parTrans" cxnId="{E446A75E-A6C0-430E-A830-66B898902722}">
      <dgm:prSet/>
      <dgm:spPr/>
      <dgm:t>
        <a:bodyPr/>
        <a:lstStyle/>
        <a:p>
          <a:endParaRPr lang="it-IT"/>
        </a:p>
      </dgm:t>
    </dgm:pt>
    <dgm:pt modelId="{2082E9B9-D900-49A7-AF8E-05A6E0767298}" type="sibTrans" cxnId="{E446A75E-A6C0-430E-A830-66B898902722}">
      <dgm:prSet phldrT="1"/>
      <dgm:spPr/>
    </dgm:pt>
    <dgm:pt modelId="{8CDA37BB-D02A-414F-9C3D-B2AEF91FD22B}">
      <dgm:prSet phldrT="[Testo]"/>
      <dgm:spPr/>
      <dgm:t>
        <a:bodyPr/>
        <a:lstStyle/>
        <a:p>
          <a:r>
            <a:rPr lang="it-IT"/>
            <a:t>Caricamento dinamico</a:t>
          </a:r>
        </a:p>
      </dgm:t>
    </dgm:pt>
    <dgm:pt modelId="{320B9374-4142-4BAE-A8C9-D8D48BF113F7}" type="parTrans" cxnId="{D9B4C8E4-8F0E-4731-8810-45041F13ED10}">
      <dgm:prSet/>
      <dgm:spPr/>
      <dgm:t>
        <a:bodyPr/>
        <a:lstStyle/>
        <a:p>
          <a:endParaRPr lang="it-IT"/>
        </a:p>
      </dgm:t>
    </dgm:pt>
    <dgm:pt modelId="{A87A7204-4A5A-4342-B11B-6FDBC85DBB94}" type="sibTrans" cxnId="{D9B4C8E4-8F0E-4731-8810-45041F13ED10}">
      <dgm:prSet phldrT="4"/>
      <dgm:spPr/>
    </dgm:pt>
    <dgm:pt modelId="{11F6B281-1CE2-4DA8-92E3-81A7ADE16285}">
      <dgm:prSet phldrT="[Testo]"/>
      <dgm:spPr/>
      <dgm:t>
        <a:bodyPr/>
        <a:lstStyle/>
        <a:p>
          <a:r>
            <a:rPr lang="it-IT"/>
            <a:t>Dipendenze</a:t>
          </a:r>
        </a:p>
      </dgm:t>
    </dgm:pt>
    <dgm:pt modelId="{74CDD31F-66DA-47C6-B08B-33B69015B636}" type="parTrans" cxnId="{02642361-E27D-41AE-AF3B-3507DA471211}">
      <dgm:prSet/>
      <dgm:spPr/>
      <dgm:t>
        <a:bodyPr/>
        <a:lstStyle/>
        <a:p>
          <a:endParaRPr lang="it-IT"/>
        </a:p>
      </dgm:t>
    </dgm:pt>
    <dgm:pt modelId="{289D46C4-5001-48E4-ACB4-16A712F92198}" type="sibTrans" cxnId="{02642361-E27D-41AE-AF3B-3507DA471211}">
      <dgm:prSet phldrT="5"/>
      <dgm:spPr/>
    </dgm:pt>
    <dgm:pt modelId="{312534DF-B970-4025-B787-8D5DE321E4AD}">
      <dgm:prSet phldrT="[Testo]"/>
      <dgm:spPr/>
      <dgm:t>
        <a:bodyPr/>
        <a:lstStyle/>
        <a:p>
          <a:r>
            <a:rPr lang="it-IT"/>
            <a:t>Risorse</a:t>
          </a:r>
        </a:p>
      </dgm:t>
    </dgm:pt>
    <dgm:pt modelId="{AA8895CC-375D-4CE6-AE09-BD24EA73A15A}" type="parTrans" cxnId="{F68AD35D-5D7A-4817-BA0E-72D832D8FA55}">
      <dgm:prSet/>
      <dgm:spPr/>
    </dgm:pt>
    <dgm:pt modelId="{9C048731-A7B5-4855-B16B-EB32F27286FB}" type="sibTrans" cxnId="{F68AD35D-5D7A-4817-BA0E-72D832D8FA55}">
      <dgm:prSet phldrT="3"/>
      <dgm:spPr/>
    </dgm:pt>
    <dgm:pt modelId="{C1945B03-B56B-47CC-A0D4-655AAFCCCDDA}">
      <dgm:prSet phldrT="[Testo]"/>
      <dgm:spPr/>
      <dgm:t>
        <a:bodyPr/>
        <a:lstStyle/>
        <a:p>
          <a:r>
            <a:rPr lang="it-IT"/>
            <a:t>Permessi</a:t>
          </a:r>
        </a:p>
      </dgm:t>
    </dgm:pt>
    <dgm:pt modelId="{6CAEBAFD-76A7-494A-A27B-149503BDF8F3}" type="parTrans" cxnId="{65003E0F-B91B-43B0-8482-E17D874F6065}">
      <dgm:prSet/>
      <dgm:spPr/>
    </dgm:pt>
    <dgm:pt modelId="{55B8CF56-6004-492D-8FB4-96754594A2CE}" type="sibTrans" cxnId="{65003E0F-B91B-43B0-8482-E17D874F6065}">
      <dgm:prSet phldrT="2"/>
      <dgm:spPr/>
    </dgm:pt>
    <dgm:pt modelId="{70D2CDD3-6BEE-4AED-830B-3A75ADA51632}" type="pres">
      <dgm:prSet presAssocID="{3206163A-F04B-44B0-91EA-4A4D15FB034A}" presName="linear" presStyleCnt="0">
        <dgm:presLayoutVars>
          <dgm:animLvl val="lvl"/>
          <dgm:resizeHandles val="exact"/>
        </dgm:presLayoutVars>
      </dgm:prSet>
      <dgm:spPr/>
    </dgm:pt>
    <dgm:pt modelId="{3B459ED3-7A4B-439A-9951-B8248F2F085F}" type="pres">
      <dgm:prSet presAssocID="{486B56D1-5201-41B3-BE41-5A6925584047}" presName="parentText" presStyleLbl="node1" presStyleIdx="0" presStyleCnt="5">
        <dgm:presLayoutVars>
          <dgm:chMax val="0"/>
          <dgm:bulletEnabled val="1"/>
        </dgm:presLayoutVars>
      </dgm:prSet>
      <dgm:spPr/>
    </dgm:pt>
    <dgm:pt modelId="{D0960431-378A-481C-BEF2-6F240A1804C5}" type="pres">
      <dgm:prSet presAssocID="{2082E9B9-D900-49A7-AF8E-05A6E0767298}" presName="spacer" presStyleCnt="0"/>
      <dgm:spPr/>
    </dgm:pt>
    <dgm:pt modelId="{B4EB8C77-0300-4CC3-B886-B84E02ABC283}" type="pres">
      <dgm:prSet presAssocID="{C1945B03-B56B-47CC-A0D4-655AAFCCCDDA}" presName="parentText" presStyleLbl="node1" presStyleIdx="1" presStyleCnt="5">
        <dgm:presLayoutVars>
          <dgm:chMax val="0"/>
          <dgm:bulletEnabled val="1"/>
        </dgm:presLayoutVars>
      </dgm:prSet>
      <dgm:spPr/>
    </dgm:pt>
    <dgm:pt modelId="{A037FC92-90AB-47B5-B8D0-E2CA9AE3E471}" type="pres">
      <dgm:prSet presAssocID="{55B8CF56-6004-492D-8FB4-96754594A2CE}" presName="spacer" presStyleCnt="0"/>
      <dgm:spPr/>
    </dgm:pt>
    <dgm:pt modelId="{EB4774B1-D962-4B5C-AAC9-927D787A12B6}" type="pres">
      <dgm:prSet presAssocID="{312534DF-B970-4025-B787-8D5DE321E4AD}" presName="parentText" presStyleLbl="node1" presStyleIdx="2" presStyleCnt="5">
        <dgm:presLayoutVars>
          <dgm:chMax val="0"/>
          <dgm:bulletEnabled val="1"/>
        </dgm:presLayoutVars>
      </dgm:prSet>
      <dgm:spPr/>
    </dgm:pt>
    <dgm:pt modelId="{CB60FAD9-8699-4C74-B59F-BA6C3C35EED3}" type="pres">
      <dgm:prSet presAssocID="{9C048731-A7B5-4855-B16B-EB32F27286FB}" presName="spacer" presStyleCnt="0"/>
      <dgm:spPr/>
    </dgm:pt>
    <dgm:pt modelId="{4B7D05D6-4193-40B7-9D22-DAD748FD3DB5}" type="pres">
      <dgm:prSet presAssocID="{8CDA37BB-D02A-414F-9C3D-B2AEF91FD22B}" presName="parentText" presStyleLbl="node1" presStyleIdx="3" presStyleCnt="5">
        <dgm:presLayoutVars>
          <dgm:chMax val="0"/>
          <dgm:bulletEnabled val="1"/>
        </dgm:presLayoutVars>
      </dgm:prSet>
      <dgm:spPr/>
    </dgm:pt>
    <dgm:pt modelId="{3BC5DC08-D411-4B7B-8BAC-0CF340333A22}" type="pres">
      <dgm:prSet presAssocID="{A87A7204-4A5A-4342-B11B-6FDBC85DBB94}" presName="spacer" presStyleCnt="0"/>
      <dgm:spPr/>
    </dgm:pt>
    <dgm:pt modelId="{9160F800-6857-4944-BD46-3232132D73D9}" type="pres">
      <dgm:prSet presAssocID="{11F6B281-1CE2-4DA8-92E3-81A7ADE16285}" presName="parentText" presStyleLbl="node1" presStyleIdx="4" presStyleCnt="5">
        <dgm:presLayoutVars>
          <dgm:chMax val="0"/>
          <dgm:bulletEnabled val="1"/>
        </dgm:presLayoutVars>
      </dgm:prSet>
      <dgm:spPr/>
    </dgm:pt>
  </dgm:ptLst>
  <dgm:cxnLst>
    <dgm:cxn modelId="{9CE8DC07-566D-49F1-BB72-7BEA3D086B08}" type="presOf" srcId="{312534DF-B970-4025-B787-8D5DE321E4AD}" destId="{EB4774B1-D962-4B5C-AAC9-927D787A12B6}" srcOrd="0" destOrd="0" presId="urn:microsoft.com/office/officeart/2005/8/layout/vList2"/>
    <dgm:cxn modelId="{2F556508-5127-4347-BBA3-AC62D8C64E87}" type="presOf" srcId="{11F6B281-1CE2-4DA8-92E3-81A7ADE16285}" destId="{9160F800-6857-4944-BD46-3232132D73D9}" srcOrd="0" destOrd="0" presId="urn:microsoft.com/office/officeart/2005/8/layout/vList2"/>
    <dgm:cxn modelId="{F3C6C60C-B10D-46F4-B224-89BCEA2630C7}" type="presOf" srcId="{8CDA37BB-D02A-414F-9C3D-B2AEF91FD22B}" destId="{4B7D05D6-4193-40B7-9D22-DAD748FD3DB5}" srcOrd="0" destOrd="0" presId="urn:microsoft.com/office/officeart/2005/8/layout/vList2"/>
    <dgm:cxn modelId="{65003E0F-B91B-43B0-8482-E17D874F6065}" srcId="{3206163A-F04B-44B0-91EA-4A4D15FB034A}" destId="{C1945B03-B56B-47CC-A0D4-655AAFCCCDDA}" srcOrd="1" destOrd="0" parTransId="{6CAEBAFD-76A7-494A-A27B-149503BDF8F3}" sibTransId="{55B8CF56-6004-492D-8FB4-96754594A2CE}"/>
    <dgm:cxn modelId="{F68AD35D-5D7A-4817-BA0E-72D832D8FA55}" srcId="{3206163A-F04B-44B0-91EA-4A4D15FB034A}" destId="{312534DF-B970-4025-B787-8D5DE321E4AD}" srcOrd="2" destOrd="0" parTransId="{AA8895CC-375D-4CE6-AE09-BD24EA73A15A}" sibTransId="{9C048731-A7B5-4855-B16B-EB32F27286FB}"/>
    <dgm:cxn modelId="{E446A75E-A6C0-430E-A830-66B898902722}" srcId="{3206163A-F04B-44B0-91EA-4A4D15FB034A}" destId="{486B56D1-5201-41B3-BE41-5A6925584047}" srcOrd="0" destOrd="0" parTransId="{01EE7F78-3D62-4EBC-818D-63E549F4CD13}" sibTransId="{2082E9B9-D900-49A7-AF8E-05A6E0767298}"/>
    <dgm:cxn modelId="{02642361-E27D-41AE-AF3B-3507DA471211}" srcId="{3206163A-F04B-44B0-91EA-4A4D15FB034A}" destId="{11F6B281-1CE2-4DA8-92E3-81A7ADE16285}" srcOrd="4" destOrd="0" parTransId="{74CDD31F-66DA-47C6-B08B-33B69015B636}" sibTransId="{289D46C4-5001-48E4-ACB4-16A712F92198}"/>
    <dgm:cxn modelId="{9877CFA0-5BBD-4198-ACD0-22C6591EB101}" type="presOf" srcId="{3206163A-F04B-44B0-91EA-4A4D15FB034A}" destId="{70D2CDD3-6BEE-4AED-830B-3A75ADA51632}" srcOrd="0" destOrd="0" presId="urn:microsoft.com/office/officeart/2005/8/layout/vList2"/>
    <dgm:cxn modelId="{E76758DA-337B-46F2-AEB4-9FAF6BED3E96}" type="presOf" srcId="{486B56D1-5201-41B3-BE41-5A6925584047}" destId="{3B459ED3-7A4B-439A-9951-B8248F2F085F}" srcOrd="0" destOrd="0" presId="urn:microsoft.com/office/officeart/2005/8/layout/vList2"/>
    <dgm:cxn modelId="{D9B4C8E4-8F0E-4731-8810-45041F13ED10}" srcId="{3206163A-F04B-44B0-91EA-4A4D15FB034A}" destId="{8CDA37BB-D02A-414F-9C3D-B2AEF91FD22B}" srcOrd="3" destOrd="0" parTransId="{320B9374-4142-4BAE-A8C9-D8D48BF113F7}" sibTransId="{A87A7204-4A5A-4342-B11B-6FDBC85DBB94}"/>
    <dgm:cxn modelId="{D78D5CF6-C879-4785-8F59-85E78B03EB21}" type="presOf" srcId="{C1945B03-B56B-47CC-A0D4-655AAFCCCDDA}" destId="{B4EB8C77-0300-4CC3-B886-B84E02ABC283}" srcOrd="0" destOrd="0" presId="urn:microsoft.com/office/officeart/2005/8/layout/vList2"/>
    <dgm:cxn modelId="{A275185E-3929-46B2-87BF-E301CDB88A31}" type="presParOf" srcId="{70D2CDD3-6BEE-4AED-830B-3A75ADA51632}" destId="{3B459ED3-7A4B-439A-9951-B8248F2F085F}" srcOrd="0" destOrd="0" presId="urn:microsoft.com/office/officeart/2005/8/layout/vList2"/>
    <dgm:cxn modelId="{6575B996-6BF7-47D8-814B-B2EE59997A9C}" type="presParOf" srcId="{70D2CDD3-6BEE-4AED-830B-3A75ADA51632}" destId="{D0960431-378A-481C-BEF2-6F240A1804C5}" srcOrd="1" destOrd="0" presId="urn:microsoft.com/office/officeart/2005/8/layout/vList2"/>
    <dgm:cxn modelId="{2FB9D6E9-9405-46B4-9EC1-F58CA0DFB89A}" type="presParOf" srcId="{70D2CDD3-6BEE-4AED-830B-3A75ADA51632}" destId="{B4EB8C77-0300-4CC3-B886-B84E02ABC283}" srcOrd="2" destOrd="0" presId="urn:microsoft.com/office/officeart/2005/8/layout/vList2"/>
    <dgm:cxn modelId="{0E8D7699-B9B4-4171-AD9A-55571D2D787E}" type="presParOf" srcId="{70D2CDD3-6BEE-4AED-830B-3A75ADA51632}" destId="{A037FC92-90AB-47B5-B8D0-E2CA9AE3E471}" srcOrd="3" destOrd="0" presId="urn:microsoft.com/office/officeart/2005/8/layout/vList2"/>
    <dgm:cxn modelId="{CF70805D-E3C7-4703-B1C2-486D846718E4}" type="presParOf" srcId="{70D2CDD3-6BEE-4AED-830B-3A75ADA51632}" destId="{EB4774B1-D962-4B5C-AAC9-927D787A12B6}" srcOrd="4" destOrd="0" presId="urn:microsoft.com/office/officeart/2005/8/layout/vList2"/>
    <dgm:cxn modelId="{16BDDD2B-670A-41B5-8FE4-5ED1E54FADA7}" type="presParOf" srcId="{70D2CDD3-6BEE-4AED-830B-3A75ADA51632}" destId="{CB60FAD9-8699-4C74-B59F-BA6C3C35EED3}" srcOrd="5" destOrd="0" presId="urn:microsoft.com/office/officeart/2005/8/layout/vList2"/>
    <dgm:cxn modelId="{7BCB8062-70AF-4FB1-8FEF-14EB7D3ABD10}" type="presParOf" srcId="{70D2CDD3-6BEE-4AED-830B-3A75ADA51632}" destId="{4B7D05D6-4193-40B7-9D22-DAD748FD3DB5}" srcOrd="6" destOrd="0" presId="urn:microsoft.com/office/officeart/2005/8/layout/vList2"/>
    <dgm:cxn modelId="{B4F5FB67-258B-463B-A559-9D2045786439}" type="presParOf" srcId="{70D2CDD3-6BEE-4AED-830B-3A75ADA51632}" destId="{3BC5DC08-D411-4B7B-8BAC-0CF340333A22}" srcOrd="7" destOrd="0" presId="urn:microsoft.com/office/officeart/2005/8/layout/vList2"/>
    <dgm:cxn modelId="{07F1E5D5-CCE9-4022-98B0-CEA26178483B}" type="presParOf" srcId="{70D2CDD3-6BEE-4AED-830B-3A75ADA51632}" destId="{9160F800-6857-4944-BD46-3232132D73D9}"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B91D7-5764-4386-B1C3-1F860E87BB95}">
      <dsp:nvSpPr>
        <dsp:cNvPr id="0" name=""/>
        <dsp:cNvSpPr/>
      </dsp:nvSpPr>
      <dsp:spPr>
        <a:xfrm>
          <a:off x="0" y="55244"/>
          <a:ext cx="6492875" cy="91143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it-IT" sz="3800" kern="1200"/>
            <a:t>Activity</a:t>
          </a:r>
        </a:p>
      </dsp:txBody>
      <dsp:txXfrm>
        <a:off x="44492" y="99736"/>
        <a:ext cx="6403891" cy="822446"/>
      </dsp:txXfrm>
    </dsp:sp>
    <dsp:sp modelId="{B93483BB-DBB8-4C52-9930-EED75241027F}">
      <dsp:nvSpPr>
        <dsp:cNvPr id="0" name=""/>
        <dsp:cNvSpPr/>
      </dsp:nvSpPr>
      <dsp:spPr>
        <a:xfrm>
          <a:off x="0" y="1076114"/>
          <a:ext cx="6492875" cy="911430"/>
        </a:xfrm>
        <a:prstGeom prst="roundRect">
          <a:avLst/>
        </a:prstGeom>
        <a:solidFill>
          <a:schemeClr val="accent5">
            <a:hueOff val="0"/>
            <a:satOff val="0"/>
            <a:lumOff val="-1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it-IT" sz="3800" kern="1200"/>
            <a:t>Permessi</a:t>
          </a:r>
        </a:p>
      </dsp:txBody>
      <dsp:txXfrm>
        <a:off x="44492" y="1120606"/>
        <a:ext cx="6403891" cy="822446"/>
      </dsp:txXfrm>
    </dsp:sp>
    <dsp:sp modelId="{9B4C28A5-F05F-4914-8B7B-09FB0424C7DC}">
      <dsp:nvSpPr>
        <dsp:cNvPr id="0" name=""/>
        <dsp:cNvSpPr/>
      </dsp:nvSpPr>
      <dsp:spPr>
        <a:xfrm>
          <a:off x="0" y="2096984"/>
          <a:ext cx="6492875" cy="911430"/>
        </a:xfrm>
        <a:prstGeom prst="roundRect">
          <a:avLst/>
        </a:prstGeom>
        <a:solidFill>
          <a:schemeClr val="accent5">
            <a:hueOff val="0"/>
            <a:satOff val="0"/>
            <a:lumOff val="-353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it-IT" sz="3800" kern="1200"/>
            <a:t>Risorse</a:t>
          </a:r>
        </a:p>
      </dsp:txBody>
      <dsp:txXfrm>
        <a:off x="44492" y="2141476"/>
        <a:ext cx="6403891" cy="822446"/>
      </dsp:txXfrm>
    </dsp:sp>
    <dsp:sp modelId="{54165A95-0E23-49AC-8264-E97B44D2CA5D}">
      <dsp:nvSpPr>
        <dsp:cNvPr id="0" name=""/>
        <dsp:cNvSpPr/>
      </dsp:nvSpPr>
      <dsp:spPr>
        <a:xfrm>
          <a:off x="0" y="3117855"/>
          <a:ext cx="6492875" cy="911430"/>
        </a:xfrm>
        <a:prstGeom prst="roundRect">
          <a:avLst/>
        </a:prstGeom>
        <a:solidFill>
          <a:schemeClr val="accent5">
            <a:hueOff val="0"/>
            <a:satOff val="0"/>
            <a:lumOff val="-52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it-IT" sz="3800" kern="1200"/>
            <a:t>Caricamento dinamico</a:t>
          </a:r>
        </a:p>
      </dsp:txBody>
      <dsp:txXfrm>
        <a:off x="44492" y="3162347"/>
        <a:ext cx="6403891" cy="822446"/>
      </dsp:txXfrm>
    </dsp:sp>
    <dsp:sp modelId="{D96FDC80-F63A-4F89-AB0E-C513AD225A18}">
      <dsp:nvSpPr>
        <dsp:cNvPr id="0" name=""/>
        <dsp:cNvSpPr/>
      </dsp:nvSpPr>
      <dsp:spPr>
        <a:xfrm>
          <a:off x="0" y="4138725"/>
          <a:ext cx="6492875" cy="911430"/>
        </a:xfrm>
        <a:prstGeom prst="roundRect">
          <a:avLst/>
        </a:prstGeom>
        <a:solidFill>
          <a:schemeClr val="accent5">
            <a:hueOff val="0"/>
            <a:satOff val="0"/>
            <a:lumOff val="-706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it-IT" sz="3800" kern="1200"/>
            <a:t>Dipendenze</a:t>
          </a:r>
        </a:p>
      </dsp:txBody>
      <dsp:txXfrm>
        <a:off x="44492" y="4183217"/>
        <a:ext cx="6403891"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94FEA-4D87-459E-B6BF-95605D9FB34F}">
      <dsp:nvSpPr>
        <dsp:cNvPr id="0" name=""/>
        <dsp:cNvSpPr/>
      </dsp:nvSpPr>
      <dsp:spPr>
        <a:xfrm>
          <a:off x="377405" y="0"/>
          <a:ext cx="4277264" cy="3096884"/>
        </a:xfrm>
        <a:prstGeom prst="rightArrow">
          <a:avLst/>
        </a:prstGeom>
        <a:gradFill rotWithShape="0">
          <a:gsLst>
            <a:gs pos="0">
              <a:schemeClr val="accent6">
                <a:tint val="40000"/>
                <a:hueOff val="0"/>
                <a:satOff val="0"/>
                <a:lumOff val="0"/>
                <a:alphaOff val="0"/>
                <a:tint val="96000"/>
                <a:lumMod val="102000"/>
              </a:schemeClr>
            </a:gs>
            <a:gs pos="100000">
              <a:schemeClr val="accent6">
                <a:tint val="40000"/>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5C8902F-58EC-4166-B9B5-77F324AF1420}">
      <dsp:nvSpPr>
        <dsp:cNvPr id="0" name=""/>
        <dsp:cNvSpPr/>
      </dsp:nvSpPr>
      <dsp:spPr>
        <a:xfrm>
          <a:off x="880613" y="929065"/>
          <a:ext cx="1509622" cy="1238753"/>
        </a:xfrm>
        <a:prstGeom prst="roundRect">
          <a:avLst/>
        </a:prstGeom>
        <a:gradFill rotWithShape="0">
          <a:gsLst>
            <a:gs pos="0">
              <a:schemeClr val="accent6">
                <a:shade val="80000"/>
                <a:hueOff val="0"/>
                <a:satOff val="0"/>
                <a:lumOff val="0"/>
                <a:alphaOff val="0"/>
                <a:tint val="96000"/>
                <a:lumMod val="102000"/>
              </a:schemeClr>
            </a:gs>
            <a:gs pos="100000">
              <a:schemeClr val="accent6">
                <a:shade val="8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it-IT" sz="1700" kern="1200">
              <a:latin typeface="Corbel"/>
            </a:rPr>
            <a:t>res</a:t>
          </a:r>
        </a:p>
        <a:p>
          <a:pPr marL="114300" lvl="1" indent="-114300" algn="l" defTabSz="577850">
            <a:lnSpc>
              <a:spcPct val="90000"/>
            </a:lnSpc>
            <a:spcBef>
              <a:spcPct val="0"/>
            </a:spcBef>
            <a:spcAft>
              <a:spcPct val="15000"/>
            </a:spcAft>
            <a:buChar char="•"/>
          </a:pPr>
          <a:r>
            <a:rPr lang="it-IT" sz="1300" kern="1200" err="1">
              <a:latin typeface="Corbel"/>
            </a:rPr>
            <a:t>Png</a:t>
          </a:r>
        </a:p>
        <a:p>
          <a:pPr marL="114300" lvl="1" indent="-114300" algn="l" defTabSz="577850">
            <a:lnSpc>
              <a:spcPct val="90000"/>
            </a:lnSpc>
            <a:spcBef>
              <a:spcPct val="0"/>
            </a:spcBef>
            <a:spcAft>
              <a:spcPct val="15000"/>
            </a:spcAft>
            <a:buChar char="•"/>
          </a:pPr>
          <a:r>
            <a:rPr lang="it-IT" sz="1300" kern="1200">
              <a:latin typeface="Corbel"/>
            </a:rPr>
            <a:t>Xml</a:t>
          </a:r>
        </a:p>
        <a:p>
          <a:pPr marL="114300" lvl="1" indent="-114300" algn="l" defTabSz="577850">
            <a:lnSpc>
              <a:spcPct val="90000"/>
            </a:lnSpc>
            <a:spcBef>
              <a:spcPct val="0"/>
            </a:spcBef>
            <a:spcAft>
              <a:spcPct val="15000"/>
            </a:spcAft>
            <a:buChar char="•"/>
          </a:pPr>
          <a:r>
            <a:rPr lang="it-IT" sz="1300" kern="1200">
              <a:latin typeface="Corbel"/>
            </a:rPr>
            <a:t>... </a:t>
          </a:r>
        </a:p>
      </dsp:txBody>
      <dsp:txXfrm>
        <a:off x="941084" y="989536"/>
        <a:ext cx="1388680" cy="1117811"/>
      </dsp:txXfrm>
    </dsp:sp>
    <dsp:sp modelId="{663F6CBC-85ED-452E-9039-8DE46C9B0F07}">
      <dsp:nvSpPr>
        <dsp:cNvPr id="0" name=""/>
        <dsp:cNvSpPr/>
      </dsp:nvSpPr>
      <dsp:spPr>
        <a:xfrm>
          <a:off x="2641839" y="929065"/>
          <a:ext cx="1509622" cy="1238753"/>
        </a:xfrm>
        <a:prstGeom prst="roundRect">
          <a:avLst/>
        </a:prstGeom>
        <a:gradFill rotWithShape="0">
          <a:gsLst>
            <a:gs pos="0">
              <a:schemeClr val="accent6">
                <a:shade val="80000"/>
                <a:hueOff val="0"/>
                <a:satOff val="0"/>
                <a:lumOff val="35752"/>
                <a:alphaOff val="0"/>
                <a:tint val="96000"/>
                <a:lumMod val="102000"/>
              </a:schemeClr>
            </a:gs>
            <a:gs pos="100000">
              <a:schemeClr val="accent6">
                <a:shade val="80000"/>
                <a:hueOff val="0"/>
                <a:satOff val="0"/>
                <a:lumOff val="357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a:t>
          </a:r>
          <a:r>
            <a:rPr lang="it-IT" sz="1700" kern="1200" err="1"/>
            <a:t>dex</a:t>
          </a:r>
        </a:p>
      </dsp:txBody>
      <dsp:txXfrm>
        <a:off x="2702310" y="989536"/>
        <a:ext cx="1388680" cy="1117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DAA25-8306-4055-AC98-3D35A7C062C1}">
      <dsp:nvSpPr>
        <dsp:cNvPr id="0" name=""/>
        <dsp:cNvSpPr/>
      </dsp:nvSpPr>
      <dsp:spPr>
        <a:xfrm>
          <a:off x="339665" y="0"/>
          <a:ext cx="3849538" cy="2047337"/>
        </a:xfrm>
        <a:prstGeom prst="leftArrow">
          <a:avLst/>
        </a:prstGeom>
        <a:gradFill rotWithShape="0">
          <a:gsLst>
            <a:gs pos="0">
              <a:schemeClr val="accent5">
                <a:tint val="40000"/>
                <a:hueOff val="0"/>
                <a:satOff val="0"/>
                <a:lumOff val="0"/>
                <a:alphaOff val="0"/>
                <a:tint val="96000"/>
                <a:lumMod val="102000"/>
              </a:schemeClr>
            </a:gs>
            <a:gs pos="100000">
              <a:schemeClr val="accent5">
                <a:tint val="40000"/>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F19D86A-B3F3-4711-AA60-A2F55F0A40BA}">
      <dsp:nvSpPr>
        <dsp:cNvPr id="0" name=""/>
        <dsp:cNvSpPr/>
      </dsp:nvSpPr>
      <dsp:spPr>
        <a:xfrm>
          <a:off x="1585104" y="614201"/>
          <a:ext cx="1358660" cy="81893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it-IT" sz="3400" kern="1200"/>
            <a:t>.</a:t>
          </a:r>
          <a:r>
            <a:rPr lang="it-IT" sz="3400" kern="1200" err="1"/>
            <a:t>jar</a:t>
          </a:r>
        </a:p>
      </dsp:txBody>
      <dsp:txXfrm>
        <a:off x="1625081" y="654178"/>
        <a:ext cx="1278706" cy="738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59ED3-7A4B-439A-9951-B8248F2F085F}">
      <dsp:nvSpPr>
        <dsp:cNvPr id="0" name=""/>
        <dsp:cNvSpPr/>
      </dsp:nvSpPr>
      <dsp:spPr>
        <a:xfrm>
          <a:off x="0" y="50482"/>
          <a:ext cx="5260680" cy="551655"/>
        </a:xfrm>
        <a:prstGeom prst="roundRect">
          <a:avLst/>
        </a:prstGeom>
        <a:gradFill rotWithShape="0">
          <a:gsLst>
            <a:gs pos="0">
              <a:schemeClr val="accent5">
                <a:shade val="50000"/>
                <a:hueOff val="0"/>
                <a:satOff val="0"/>
                <a:lumOff val="0"/>
                <a:alphaOff val="0"/>
                <a:tint val="96000"/>
                <a:lumMod val="102000"/>
              </a:schemeClr>
            </a:gs>
            <a:gs pos="100000">
              <a:schemeClr val="accent5">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Activity</a:t>
          </a:r>
        </a:p>
      </dsp:txBody>
      <dsp:txXfrm>
        <a:off x="26930" y="77412"/>
        <a:ext cx="5206820" cy="497795"/>
      </dsp:txXfrm>
    </dsp:sp>
    <dsp:sp modelId="{B4EB8C77-0300-4CC3-B886-B84E02ABC283}">
      <dsp:nvSpPr>
        <dsp:cNvPr id="0" name=""/>
        <dsp:cNvSpPr/>
      </dsp:nvSpPr>
      <dsp:spPr>
        <a:xfrm>
          <a:off x="0" y="668377"/>
          <a:ext cx="5260680" cy="551655"/>
        </a:xfrm>
        <a:prstGeom prst="roundRect">
          <a:avLst/>
        </a:prstGeom>
        <a:gradFill rotWithShape="0">
          <a:gsLst>
            <a:gs pos="0">
              <a:schemeClr val="accent5">
                <a:shade val="50000"/>
                <a:hueOff val="0"/>
                <a:satOff val="0"/>
                <a:lumOff val="19140"/>
                <a:alphaOff val="0"/>
                <a:tint val="96000"/>
                <a:lumMod val="102000"/>
              </a:schemeClr>
            </a:gs>
            <a:gs pos="100000">
              <a:schemeClr val="accent5">
                <a:shade val="50000"/>
                <a:hueOff val="0"/>
                <a:satOff val="0"/>
                <a:lumOff val="1914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Permessi</a:t>
          </a:r>
        </a:p>
      </dsp:txBody>
      <dsp:txXfrm>
        <a:off x="26930" y="695307"/>
        <a:ext cx="5206820" cy="497795"/>
      </dsp:txXfrm>
    </dsp:sp>
    <dsp:sp modelId="{EB4774B1-D962-4B5C-AAC9-927D787A12B6}">
      <dsp:nvSpPr>
        <dsp:cNvPr id="0" name=""/>
        <dsp:cNvSpPr/>
      </dsp:nvSpPr>
      <dsp:spPr>
        <a:xfrm>
          <a:off x="0" y="1286272"/>
          <a:ext cx="5260680" cy="551655"/>
        </a:xfrm>
        <a:prstGeom prst="roundRect">
          <a:avLst/>
        </a:prstGeom>
        <a:gradFill rotWithShape="0">
          <a:gsLst>
            <a:gs pos="0">
              <a:schemeClr val="accent5">
                <a:shade val="50000"/>
                <a:hueOff val="0"/>
                <a:satOff val="0"/>
                <a:lumOff val="38281"/>
                <a:alphaOff val="0"/>
                <a:tint val="96000"/>
                <a:lumMod val="102000"/>
              </a:schemeClr>
            </a:gs>
            <a:gs pos="100000">
              <a:schemeClr val="accent5">
                <a:shade val="50000"/>
                <a:hueOff val="0"/>
                <a:satOff val="0"/>
                <a:lumOff val="38281"/>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Risorse</a:t>
          </a:r>
        </a:p>
      </dsp:txBody>
      <dsp:txXfrm>
        <a:off x="26930" y="1313202"/>
        <a:ext cx="5206820" cy="497795"/>
      </dsp:txXfrm>
    </dsp:sp>
    <dsp:sp modelId="{4B7D05D6-4193-40B7-9D22-DAD748FD3DB5}">
      <dsp:nvSpPr>
        <dsp:cNvPr id="0" name=""/>
        <dsp:cNvSpPr/>
      </dsp:nvSpPr>
      <dsp:spPr>
        <a:xfrm>
          <a:off x="0" y="1904168"/>
          <a:ext cx="5260680" cy="551655"/>
        </a:xfrm>
        <a:prstGeom prst="roundRect">
          <a:avLst/>
        </a:prstGeom>
        <a:gradFill rotWithShape="0">
          <a:gsLst>
            <a:gs pos="0">
              <a:schemeClr val="accent5">
                <a:shade val="50000"/>
                <a:hueOff val="0"/>
                <a:satOff val="0"/>
                <a:lumOff val="38281"/>
                <a:alphaOff val="0"/>
                <a:tint val="96000"/>
                <a:lumMod val="102000"/>
              </a:schemeClr>
            </a:gs>
            <a:gs pos="100000">
              <a:schemeClr val="accent5">
                <a:shade val="50000"/>
                <a:hueOff val="0"/>
                <a:satOff val="0"/>
                <a:lumOff val="38281"/>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Caricamento dinamico</a:t>
          </a:r>
        </a:p>
      </dsp:txBody>
      <dsp:txXfrm>
        <a:off x="26930" y="1931098"/>
        <a:ext cx="5206820" cy="497795"/>
      </dsp:txXfrm>
    </dsp:sp>
    <dsp:sp modelId="{9160F800-6857-4944-BD46-3232132D73D9}">
      <dsp:nvSpPr>
        <dsp:cNvPr id="0" name=""/>
        <dsp:cNvSpPr/>
      </dsp:nvSpPr>
      <dsp:spPr>
        <a:xfrm>
          <a:off x="0" y="2522063"/>
          <a:ext cx="5260680" cy="551655"/>
        </a:xfrm>
        <a:prstGeom prst="roundRect">
          <a:avLst/>
        </a:prstGeom>
        <a:gradFill rotWithShape="0">
          <a:gsLst>
            <a:gs pos="0">
              <a:schemeClr val="accent5">
                <a:shade val="50000"/>
                <a:hueOff val="0"/>
                <a:satOff val="0"/>
                <a:lumOff val="19140"/>
                <a:alphaOff val="0"/>
                <a:tint val="96000"/>
                <a:lumMod val="102000"/>
              </a:schemeClr>
            </a:gs>
            <a:gs pos="100000">
              <a:schemeClr val="accent5">
                <a:shade val="50000"/>
                <a:hueOff val="0"/>
                <a:satOff val="0"/>
                <a:lumOff val="1914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Dipendenze</a:t>
          </a:r>
        </a:p>
      </dsp:txBody>
      <dsp:txXfrm>
        <a:off x="26930" y="2548993"/>
        <a:ext cx="520682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31B8-0281-4825-9352-811319AA2F5C}" type="datetimeFigureOut">
              <a:rPr lang="it-IT" smtClean="0"/>
              <a:t>13/03/2019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7D0BD-AA4D-40BC-8910-6762B1021A43}" type="slidenum">
              <a:rPr lang="it-IT" smtClean="0"/>
              <a:t>‹N›</a:t>
            </a:fld>
            <a:endParaRPr lang="it-IT"/>
          </a:p>
        </p:txBody>
      </p:sp>
    </p:spTree>
    <p:extLst>
      <p:ext uri="{BB962C8B-B14F-4D97-AF65-F5344CB8AC3E}">
        <p14:creationId xmlns:p14="http://schemas.microsoft.com/office/powerpoint/2010/main" val="16585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1</a:t>
            </a:fld>
            <a:endParaRPr lang="it-IT"/>
          </a:p>
        </p:txBody>
      </p:sp>
    </p:spTree>
    <p:extLst>
      <p:ext uri="{BB962C8B-B14F-4D97-AF65-F5344CB8AC3E}">
        <p14:creationId xmlns:p14="http://schemas.microsoft.com/office/powerpoint/2010/main" val="3914357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Altro </a:t>
            </a:r>
            <a:r>
              <a:rPr lang="en-US" err="1">
                <a:cs typeface="Calibri"/>
              </a:rPr>
              <a:t>indicatore</a:t>
            </a:r>
            <a:r>
              <a:rPr lang="en-US">
                <a:cs typeface="Calibri"/>
              </a:rPr>
              <a:t> </a:t>
            </a:r>
            <a:r>
              <a:rPr lang="en-US" err="1">
                <a:cs typeface="Calibri"/>
              </a:rPr>
              <a:t>che</a:t>
            </a:r>
            <a:r>
              <a:rPr lang="en-US">
                <a:cs typeface="Calibri"/>
              </a:rPr>
              <a:t> </a:t>
            </a:r>
            <a:r>
              <a:rPr lang="en-US" err="1">
                <a:cs typeface="Calibri"/>
              </a:rPr>
              <a:t>consideriamo</a:t>
            </a:r>
            <a:r>
              <a:rPr lang="en-US">
                <a:cs typeface="Calibri"/>
              </a:rPr>
              <a:t> è </a:t>
            </a:r>
            <a:r>
              <a:rPr lang="en-US" err="1">
                <a:cs typeface="Calibri"/>
              </a:rPr>
              <a:t>l'aggiunta</a:t>
            </a:r>
            <a:r>
              <a:rPr lang="en-US">
                <a:cs typeface="Calibri"/>
              </a:rPr>
              <a:t> di </a:t>
            </a:r>
            <a:r>
              <a:rPr lang="en-US" err="1">
                <a:cs typeface="Calibri"/>
              </a:rPr>
              <a:t>risorse</a:t>
            </a:r>
            <a:r>
              <a:rPr lang="en-US">
                <a:cs typeface="Calibri"/>
              </a:rPr>
              <a:t>. Il payload </a:t>
            </a:r>
            <a:r>
              <a:rPr lang="en-US" err="1">
                <a:cs typeface="Calibri"/>
              </a:rPr>
              <a:t>potrebbe</a:t>
            </a:r>
            <a:r>
              <a:rPr lang="en-US">
                <a:cs typeface="Calibri"/>
              </a:rPr>
              <a:t> </a:t>
            </a:r>
            <a:r>
              <a:rPr lang="en-US" err="1">
                <a:cs typeface="Calibri"/>
              </a:rPr>
              <a:t>essere</a:t>
            </a:r>
            <a:r>
              <a:rPr lang="en-US">
                <a:cs typeface="Calibri"/>
              </a:rPr>
              <a:t> </a:t>
            </a:r>
            <a:r>
              <a:rPr lang="en-US" err="1">
                <a:cs typeface="Calibri"/>
              </a:rPr>
              <a:t>anche</a:t>
            </a:r>
            <a:r>
              <a:rPr lang="en-US">
                <a:cs typeface="Calibri"/>
              </a:rPr>
              <a:t> </a:t>
            </a:r>
            <a:r>
              <a:rPr lang="en-US" err="1">
                <a:cs typeface="Calibri"/>
              </a:rPr>
              <a:t>presente</a:t>
            </a:r>
            <a:r>
              <a:rPr lang="en-US">
                <a:cs typeface="Calibri"/>
              </a:rPr>
              <a:t> </a:t>
            </a:r>
            <a:r>
              <a:rPr lang="en-US" err="1">
                <a:cs typeface="Calibri"/>
              </a:rPr>
              <a:t>all'interno</a:t>
            </a:r>
            <a:r>
              <a:rPr lang="en-US">
                <a:cs typeface="Calibri"/>
              </a:rPr>
              <a:t> </a:t>
            </a:r>
            <a:r>
              <a:rPr lang="en-US" err="1">
                <a:cs typeface="Calibri"/>
              </a:rPr>
              <a:t>ad</a:t>
            </a:r>
            <a:r>
              <a:rPr lang="en-US">
                <a:cs typeface="Calibri"/>
              </a:rPr>
              <a:t> </a:t>
            </a:r>
            <a:r>
              <a:rPr lang="en-US" err="1">
                <a:cs typeface="Calibri"/>
              </a:rPr>
              <a:t>esempio</a:t>
            </a:r>
            <a:r>
              <a:rPr lang="en-US">
                <a:cs typeface="Calibri"/>
              </a:rPr>
              <a:t> di una </a:t>
            </a:r>
            <a:r>
              <a:rPr lang="en-US" err="1">
                <a:cs typeface="Calibri"/>
              </a:rPr>
              <a:t>immagine</a:t>
            </a:r>
            <a:r>
              <a:rPr lang="en-US">
                <a:cs typeface="Calibri"/>
              </a:rPr>
              <a:t> e di una </a:t>
            </a:r>
            <a:r>
              <a:rPr lang="en-US" err="1">
                <a:cs typeface="Calibri"/>
              </a:rPr>
              <a:t>risorsa</a:t>
            </a:r>
            <a:r>
              <a:rPr lang="en-US">
                <a:cs typeface="Calibri"/>
              </a:rPr>
              <a:t> di </a:t>
            </a:r>
            <a:r>
              <a:rPr lang="en-US" err="1">
                <a:cs typeface="Calibri"/>
              </a:rPr>
              <a:t>altro</a:t>
            </a:r>
            <a:r>
              <a:rPr lang="en-US">
                <a:cs typeface="Calibri"/>
              </a:rPr>
              <a:t> </a:t>
            </a:r>
            <a:r>
              <a:rPr lang="en-US" err="1">
                <a:cs typeface="Calibri"/>
              </a:rPr>
              <a:t>tipo.Quello</a:t>
            </a:r>
            <a:r>
              <a:rPr lang="en-US">
                <a:cs typeface="Calibri"/>
              </a:rPr>
              <a:t> </a:t>
            </a:r>
            <a:r>
              <a:rPr lang="en-US" err="1">
                <a:cs typeface="Calibri"/>
              </a:rPr>
              <a:t>che</a:t>
            </a:r>
            <a:r>
              <a:rPr lang="en-US">
                <a:cs typeface="Calibri"/>
              </a:rPr>
              <a:t> </a:t>
            </a:r>
            <a:r>
              <a:rPr lang="en-US" err="1">
                <a:cs typeface="Calibri"/>
              </a:rPr>
              <a:t>si</a:t>
            </a:r>
            <a:r>
              <a:rPr lang="en-US">
                <a:cs typeface="Calibri"/>
              </a:rPr>
              <a:t> </a:t>
            </a:r>
            <a:r>
              <a:rPr lang="en-US" err="1">
                <a:cs typeface="Calibri"/>
              </a:rPr>
              <a:t>suppone</a:t>
            </a:r>
            <a:r>
              <a:rPr lang="en-US">
                <a:cs typeface="Calibri"/>
              </a:rPr>
              <a:t> è </a:t>
            </a:r>
            <a:r>
              <a:rPr lang="en-US" err="1">
                <a:cs typeface="Calibri"/>
              </a:rPr>
              <a:t>che</a:t>
            </a:r>
            <a:r>
              <a:rPr lang="en-US">
                <a:cs typeface="Calibri"/>
              </a:rPr>
              <a:t> ci </a:t>
            </a:r>
            <a:r>
              <a:rPr lang="en-US" err="1">
                <a:cs typeface="Calibri"/>
              </a:rPr>
              <a:t>sia</a:t>
            </a:r>
            <a:r>
              <a:rPr lang="en-US">
                <a:cs typeface="Calibri"/>
              </a:rPr>
              <a:t> una </a:t>
            </a:r>
            <a:r>
              <a:rPr lang="en-US" err="1">
                <a:cs typeface="Calibri"/>
              </a:rPr>
              <a:t>relazione</a:t>
            </a:r>
            <a:r>
              <a:rPr lang="en-US">
                <a:cs typeface="Calibri"/>
              </a:rPr>
              <a:t> </a:t>
            </a:r>
            <a:r>
              <a:rPr lang="en-US" err="1">
                <a:cs typeface="Calibri"/>
              </a:rPr>
              <a:t>tra</a:t>
            </a:r>
            <a:r>
              <a:rPr lang="en-US">
                <a:cs typeface="Calibri"/>
              </a:rPr>
              <a:t> </a:t>
            </a:r>
            <a:r>
              <a:rPr lang="en-US" err="1">
                <a:cs typeface="Calibri"/>
              </a:rPr>
              <a:t>aggiunta</a:t>
            </a:r>
            <a:r>
              <a:rPr lang="en-US">
                <a:cs typeface="Calibri"/>
              </a:rPr>
              <a:t> di </a:t>
            </a:r>
            <a:r>
              <a:rPr lang="en-US" err="1">
                <a:cs typeface="Calibri"/>
              </a:rPr>
              <a:t>risorse</a:t>
            </a:r>
            <a:r>
              <a:rPr lang="en-US">
                <a:cs typeface="Calibri"/>
              </a:rPr>
              <a:t> e di </a:t>
            </a:r>
            <a:r>
              <a:rPr lang="en-US" err="1">
                <a:cs typeface="Calibri"/>
              </a:rPr>
              <a:t>dipendenze</a:t>
            </a:r>
            <a:r>
              <a:rPr lang="en-US">
                <a:cs typeface="Calibri"/>
              </a:rPr>
              <a:t>, ossia </a:t>
            </a:r>
            <a:r>
              <a:rPr lang="en-US" err="1">
                <a:cs typeface="Calibri"/>
              </a:rPr>
              <a:t>che</a:t>
            </a:r>
            <a:r>
              <a:rPr lang="en-US">
                <a:cs typeface="Calibri"/>
              </a:rPr>
              <a:t> </a:t>
            </a:r>
            <a:r>
              <a:rPr lang="en-US" err="1">
                <a:cs typeface="Calibri"/>
              </a:rPr>
              <a:t>l'aggiunta</a:t>
            </a:r>
            <a:r>
              <a:rPr lang="en-US">
                <a:cs typeface="Calibri"/>
              </a:rPr>
              <a:t> di </a:t>
            </a:r>
            <a:r>
              <a:rPr lang="en-US" err="1">
                <a:cs typeface="Calibri"/>
              </a:rPr>
              <a:t>risorse</a:t>
            </a:r>
            <a:r>
              <a:rPr lang="en-US">
                <a:cs typeface="Calibri"/>
              </a:rPr>
              <a:t> </a:t>
            </a:r>
            <a:r>
              <a:rPr lang="en-US" err="1">
                <a:cs typeface="Calibri"/>
              </a:rPr>
              <a:t>comporti</a:t>
            </a:r>
            <a:r>
              <a:rPr lang="en-US">
                <a:cs typeface="Calibri"/>
              </a:rPr>
              <a:t> una </a:t>
            </a:r>
            <a:r>
              <a:rPr lang="en-US" err="1">
                <a:cs typeface="Calibri"/>
              </a:rPr>
              <a:t>dipendenza</a:t>
            </a:r>
            <a:r>
              <a:rPr lang="en-US">
                <a:cs typeface="Calibri"/>
              </a:rPr>
              <a:t> </a:t>
            </a:r>
            <a:r>
              <a:rPr lang="en-US" err="1">
                <a:cs typeface="Calibri"/>
              </a:rPr>
              <a:t>aggiuntiva</a:t>
            </a:r>
            <a:r>
              <a:rPr lang="en-US">
                <a:cs typeface="Calibri"/>
              </a:rPr>
              <a:t>. </a:t>
            </a:r>
            <a:r>
              <a:rPr lang="en-US" err="1">
                <a:cs typeface="Calibri"/>
              </a:rPr>
              <a:t>Questo</a:t>
            </a:r>
            <a:r>
              <a:rPr lang="en-US">
                <a:cs typeface="Calibri"/>
              </a:rPr>
              <a:t> è proprio </a:t>
            </a:r>
            <a:r>
              <a:rPr lang="en-US" err="1">
                <a:cs typeface="Calibri"/>
              </a:rPr>
              <a:t>quanto</a:t>
            </a:r>
            <a:r>
              <a:rPr lang="en-US">
                <a:cs typeface="Calibri"/>
              </a:rPr>
              <a:t> </a:t>
            </a:r>
            <a:r>
              <a:rPr lang="en-US" err="1">
                <a:cs typeface="Calibri"/>
              </a:rPr>
              <a:t>mostrato</a:t>
            </a:r>
            <a:r>
              <a:rPr lang="en-US">
                <a:cs typeface="Calibri"/>
              </a:rPr>
              <a:t> in tale </a:t>
            </a:r>
            <a:r>
              <a:rPr lang="en-US" err="1">
                <a:cs typeface="Calibri"/>
              </a:rPr>
              <a:t>esempio</a:t>
            </a:r>
            <a:r>
              <a:rPr lang="en-US">
                <a:cs typeface="Calibri"/>
              </a:rPr>
              <a:t>: </a:t>
            </a:r>
            <a:r>
              <a:rPr lang="en-US" err="1">
                <a:cs typeface="Calibri"/>
              </a:rPr>
              <a:t>si</a:t>
            </a:r>
            <a:r>
              <a:rPr lang="en-US">
                <a:cs typeface="Calibri"/>
              </a:rPr>
              <a:t> </a:t>
            </a:r>
            <a:r>
              <a:rPr lang="en-US" err="1">
                <a:cs typeface="Calibri"/>
              </a:rPr>
              <a:t>mostra</a:t>
            </a:r>
            <a:r>
              <a:rPr lang="en-US">
                <a:cs typeface="Calibri"/>
              </a:rPr>
              <a:t> </a:t>
            </a:r>
            <a:r>
              <a:rPr lang="en-US" err="1">
                <a:cs typeface="Calibri"/>
              </a:rPr>
              <a:t>infatti</a:t>
            </a:r>
            <a:r>
              <a:rPr lang="en-US">
                <a:cs typeface="Calibri"/>
              </a:rPr>
              <a:t> </a:t>
            </a:r>
            <a:r>
              <a:rPr lang="en-US" err="1">
                <a:cs typeface="Calibri"/>
              </a:rPr>
              <a:t>che</a:t>
            </a:r>
            <a:r>
              <a:rPr lang="en-US">
                <a:cs typeface="Calibri"/>
              </a:rPr>
              <a:t> le </a:t>
            </a:r>
            <a:r>
              <a:rPr lang="en-US" err="1">
                <a:cs typeface="Calibri"/>
              </a:rPr>
              <a:t>dipendenze</a:t>
            </a:r>
            <a:r>
              <a:rPr lang="en-US">
                <a:cs typeface="Calibri"/>
              </a:rPr>
              <a:t> </a:t>
            </a:r>
            <a:r>
              <a:rPr lang="en-US" err="1">
                <a:cs typeface="Calibri"/>
              </a:rPr>
              <a:t>aggiunte</a:t>
            </a:r>
            <a:r>
              <a:rPr lang="en-US">
                <a:cs typeface="Calibri"/>
              </a:rPr>
              <a:t> </a:t>
            </a:r>
            <a:r>
              <a:rPr lang="en-US" err="1">
                <a:cs typeface="Calibri"/>
              </a:rPr>
              <a:t>riguardano</a:t>
            </a:r>
            <a:r>
              <a:rPr lang="en-US">
                <a:cs typeface="Calibri"/>
              </a:rPr>
              <a:t> proprio le </a:t>
            </a:r>
            <a:r>
              <a:rPr lang="en-US" err="1">
                <a:cs typeface="Calibri"/>
              </a:rPr>
              <a:t>risorse</a:t>
            </a:r>
            <a:r>
              <a:rPr lang="en-US">
                <a:cs typeface="Calibri"/>
              </a:rPr>
              <a:t> </a:t>
            </a:r>
            <a:r>
              <a:rPr lang="en-US" err="1">
                <a:cs typeface="Calibri"/>
              </a:rPr>
              <a:t>aggiunte</a:t>
            </a:r>
            <a:r>
              <a:rPr lang="en-US">
                <a:cs typeface="Calibri"/>
              </a:rPr>
              <a:t> a </a:t>
            </a:r>
            <a:r>
              <a:rPr lang="en-US" err="1">
                <a:cs typeface="Calibri"/>
              </a:rPr>
              <a:t>loro</a:t>
            </a:r>
            <a:r>
              <a:rPr lang="en-US">
                <a:cs typeface="Calibri"/>
              </a:rPr>
              <a:t> </a:t>
            </a:r>
            <a:r>
              <a:rPr lang="en-US" err="1">
                <a:cs typeface="Calibri"/>
              </a:rPr>
              <a:t>volta</a:t>
            </a:r>
            <a:r>
              <a:rPr lang="en-US">
                <a:cs typeface="Calibri"/>
              </a:rPr>
              <a:t>.</a:t>
            </a:r>
          </a:p>
        </p:txBody>
      </p:sp>
      <p:sp>
        <p:nvSpPr>
          <p:cNvPr id="4" name="Segnaposto numero diapositiva 3"/>
          <p:cNvSpPr>
            <a:spLocks noGrp="1"/>
          </p:cNvSpPr>
          <p:nvPr>
            <p:ph type="sldNum" sz="quarter" idx="5"/>
          </p:nvPr>
        </p:nvSpPr>
        <p:spPr/>
        <p:txBody>
          <a:bodyPr/>
          <a:lstStyle/>
          <a:p>
            <a:fld id="{E547D0BD-AA4D-40BC-8910-6762B1021A43}" type="slidenum">
              <a:rPr lang="it-IT" smtClean="0"/>
              <a:t>10</a:t>
            </a:fld>
            <a:endParaRPr lang="it-IT"/>
          </a:p>
        </p:txBody>
      </p:sp>
    </p:spTree>
    <p:extLst>
      <p:ext uri="{BB962C8B-B14F-4D97-AF65-F5344CB8AC3E}">
        <p14:creationId xmlns:p14="http://schemas.microsoft.com/office/powerpoint/2010/main" val="4276606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cs typeface="Calibri"/>
              </a:rPr>
              <a:t>È stata inoltre presa in considerazione l'aggiunta di dipendenze nell'app </a:t>
            </a:r>
            <a:r>
              <a:rPr lang="it-IT" err="1">
                <a:cs typeface="Calibri"/>
              </a:rPr>
              <a:t>ripacchettizzata</a:t>
            </a:r>
            <a:r>
              <a:rPr lang="it-IT">
                <a:cs typeface="Calibri"/>
              </a:rPr>
              <a:t> rispetto a quella originale. Lo strumento utilizzato per effettuare questa analisi è </a:t>
            </a:r>
            <a:r>
              <a:rPr lang="it-IT" err="1">
                <a:cs typeface="Calibri"/>
              </a:rPr>
              <a:t>Jdeps</a:t>
            </a:r>
            <a:r>
              <a:rPr lang="it-IT">
                <a:cs typeface="Calibri"/>
              </a:rPr>
              <a:t>. Si tratta di</a:t>
            </a:r>
            <a:r>
              <a:rPr lang="it-IT"/>
              <a:t> un tool </a:t>
            </a:r>
            <a:r>
              <a:rPr lang="it-IT" err="1"/>
              <a:t>command</a:t>
            </a:r>
            <a:r>
              <a:rPr lang="it-IT"/>
              <a:t> line che processa il Java </a:t>
            </a:r>
            <a:r>
              <a:rPr lang="it-IT" err="1"/>
              <a:t>bytecode</a:t>
            </a:r>
            <a:r>
              <a:rPr lang="it-IT"/>
              <a:t>, ovvero i file .class oppure i JAR che li contengono, ed analizza le dipendenze statiche esistenti tra le classi. L'eseguibile di </a:t>
            </a:r>
            <a:r>
              <a:rPr lang="it-IT" err="1"/>
              <a:t>Jdeps</a:t>
            </a:r>
            <a:r>
              <a:rPr lang="it-IT"/>
              <a:t> è presente </a:t>
            </a:r>
            <a:r>
              <a:rPr lang="it-IT" err="1"/>
              <a:t>al'interno</a:t>
            </a:r>
            <a:r>
              <a:rPr lang="it-IT"/>
              <a:t> della cartella bin della JDK a partire da Java 8. L'utilizzo è estremamente semplice. </a:t>
            </a:r>
            <a:endParaRPr lang="en-US">
              <a:cs typeface="Calibri"/>
            </a:endParaRPr>
          </a:p>
          <a:p>
            <a:r>
              <a:rPr lang="it-IT">
                <a:cs typeface="Calibri"/>
              </a:rPr>
              <a:t>Fornisce un file DOT ossia un file scritto in un linguaggio per la descrizione di grafi. Ottenuti quindi i dot delle </a:t>
            </a:r>
            <a:r>
              <a:rPr lang="it-IT" err="1">
                <a:cs typeface="Calibri"/>
              </a:rPr>
              <a:t>pplicazioni</a:t>
            </a:r>
            <a:r>
              <a:rPr lang="it-IT">
                <a:cs typeface="Calibri"/>
              </a:rPr>
              <a:t> da confrontare, sono stati estratti i nodi non in comune tra i due grafi. </a:t>
            </a:r>
            <a:endParaRPr lang="it-IT"/>
          </a:p>
          <a:p>
            <a:r>
              <a:rPr lang="it-IT"/>
              <a:t>Sicuramente, l'aggiunta di dipendenze può essere presa in considerazione ai fini dell'individuazione dell'hook e del rider. Al fine di chiarire tale ipotesi si prende in considerazione un esempio.</a:t>
            </a:r>
            <a:endParaRPr lang="en-US">
              <a:cs typeface="Calibri"/>
            </a:endParaRPr>
          </a:p>
          <a:p>
            <a:endParaRPr lang="it-IT">
              <a:cs typeface="Calibri"/>
            </a:endParaRPr>
          </a:p>
          <a:p>
            <a:endParaRPr lang="it-IT">
              <a:cs typeface="Calibri"/>
            </a:endParaRPr>
          </a:p>
          <a:p>
            <a:endParaRPr lang="en-US">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11</a:t>
            </a:fld>
            <a:endParaRPr lang="it-IT"/>
          </a:p>
        </p:txBody>
      </p:sp>
    </p:spTree>
    <p:extLst>
      <p:ext uri="{BB962C8B-B14F-4D97-AF65-F5344CB8AC3E}">
        <p14:creationId xmlns:p14="http://schemas.microsoft.com/office/powerpoint/2010/main" val="255040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Nella slide si mostra un esempio di analisi di un'app originale e di una ripacchettizzata utilizzando virustotal. Chiaramente una è pulita e l'altra contiene malware.</a:t>
            </a:r>
          </a:p>
        </p:txBody>
      </p:sp>
      <p:sp>
        <p:nvSpPr>
          <p:cNvPr id="4" name="Segnaposto numero diapositiva 3"/>
          <p:cNvSpPr>
            <a:spLocks noGrp="1"/>
          </p:cNvSpPr>
          <p:nvPr>
            <p:ph type="sldNum" sz="quarter" idx="5"/>
          </p:nvPr>
        </p:nvSpPr>
        <p:spPr/>
        <p:txBody>
          <a:bodyPr/>
          <a:lstStyle/>
          <a:p>
            <a:fld id="{E547D0BD-AA4D-40BC-8910-6762B1021A43}" type="slidenum">
              <a:rPr lang="it-IT" smtClean="0"/>
              <a:t>12</a:t>
            </a:fld>
            <a:endParaRPr lang="it-IT"/>
          </a:p>
        </p:txBody>
      </p:sp>
    </p:spTree>
    <p:extLst>
      <p:ext uri="{BB962C8B-B14F-4D97-AF65-F5344CB8AC3E}">
        <p14:creationId xmlns:p14="http://schemas.microsoft.com/office/powerpoint/2010/main" val="4805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cs typeface="Calibri"/>
              </a:rPr>
              <a:t>Dall'analisi</a:t>
            </a:r>
            <a:r>
              <a:rPr lang="en-US">
                <a:cs typeface="Calibri"/>
              </a:rPr>
              <a:t> </a:t>
            </a:r>
            <a:r>
              <a:rPr lang="en-US" err="1">
                <a:cs typeface="Calibri"/>
              </a:rPr>
              <a:t>effettuara</a:t>
            </a:r>
            <a:r>
              <a:rPr lang="en-US">
                <a:cs typeface="Calibri"/>
              </a:rPr>
              <a:t> con </a:t>
            </a:r>
            <a:r>
              <a:rPr lang="en-US" err="1">
                <a:cs typeface="Calibri"/>
              </a:rPr>
              <a:t>jdeps</a:t>
            </a:r>
            <a:r>
              <a:rPr lang="en-US">
                <a:cs typeface="Calibri"/>
              </a:rPr>
              <a:t> </a:t>
            </a:r>
            <a:r>
              <a:rPr lang="en-US" err="1">
                <a:cs typeface="Calibri"/>
              </a:rPr>
              <a:t>si</a:t>
            </a:r>
            <a:r>
              <a:rPr lang="en-US">
                <a:cs typeface="Calibri"/>
              </a:rPr>
              <a:t> nota </a:t>
            </a:r>
            <a:r>
              <a:rPr lang="en-US" err="1">
                <a:cs typeface="Calibri"/>
              </a:rPr>
              <a:t>che</a:t>
            </a:r>
            <a:r>
              <a:rPr lang="en-US">
                <a:cs typeface="Calibri"/>
              </a:rPr>
              <a:t> </a:t>
            </a:r>
            <a:r>
              <a:rPr lang="en-US" err="1">
                <a:cs typeface="Calibri"/>
              </a:rPr>
              <a:t>si</a:t>
            </a:r>
            <a:r>
              <a:rPr lang="en-US">
                <a:cs typeface="Calibri"/>
              </a:rPr>
              <a:t> </a:t>
            </a:r>
            <a:r>
              <a:rPr lang="en-US" err="1">
                <a:cs typeface="Calibri"/>
              </a:rPr>
              <a:t>ha</a:t>
            </a:r>
            <a:r>
              <a:rPr lang="en-US">
                <a:cs typeface="Calibri"/>
              </a:rPr>
              <a:t> una </a:t>
            </a:r>
            <a:r>
              <a:rPr lang="en-US" err="1">
                <a:cs typeface="Calibri"/>
              </a:rPr>
              <a:t>differenza</a:t>
            </a:r>
            <a:r>
              <a:rPr lang="en-US">
                <a:cs typeface="Calibri"/>
              </a:rPr>
              <a:t> </a:t>
            </a:r>
            <a:r>
              <a:rPr lang="en-US" err="1">
                <a:cs typeface="Calibri"/>
              </a:rPr>
              <a:t>nel</a:t>
            </a:r>
            <a:r>
              <a:rPr lang="en-US">
                <a:cs typeface="Calibri"/>
              </a:rPr>
              <a:t> </a:t>
            </a:r>
            <a:r>
              <a:rPr lang="en-US" err="1">
                <a:cs typeface="Calibri"/>
              </a:rPr>
              <a:t>grafo</a:t>
            </a:r>
            <a:r>
              <a:rPr lang="en-US">
                <a:cs typeface="Calibri"/>
              </a:rPr>
              <a:t> </a:t>
            </a:r>
            <a:r>
              <a:rPr lang="en-US" err="1">
                <a:cs typeface="Calibri"/>
              </a:rPr>
              <a:t>delle</a:t>
            </a:r>
            <a:r>
              <a:rPr lang="en-US">
                <a:cs typeface="Calibri"/>
              </a:rPr>
              <a:t> </a:t>
            </a:r>
            <a:r>
              <a:rPr lang="en-US" err="1">
                <a:cs typeface="Calibri"/>
              </a:rPr>
              <a:t>dipendenze</a:t>
            </a:r>
            <a:r>
              <a:rPr lang="en-US">
                <a:cs typeface="Calibri"/>
              </a:rPr>
              <a:t>. </a:t>
            </a:r>
          </a:p>
        </p:txBody>
      </p:sp>
      <p:sp>
        <p:nvSpPr>
          <p:cNvPr id="4" name="Segnaposto numero diapositiva 3"/>
          <p:cNvSpPr>
            <a:spLocks noGrp="1"/>
          </p:cNvSpPr>
          <p:nvPr>
            <p:ph type="sldNum" sz="quarter" idx="5"/>
          </p:nvPr>
        </p:nvSpPr>
        <p:spPr/>
        <p:txBody>
          <a:bodyPr/>
          <a:lstStyle/>
          <a:p>
            <a:fld id="{E547D0BD-AA4D-40BC-8910-6762B1021A43}" type="slidenum">
              <a:rPr lang="it-IT" smtClean="0"/>
              <a:t>13</a:t>
            </a:fld>
            <a:endParaRPr lang="it-IT"/>
          </a:p>
        </p:txBody>
      </p:sp>
    </p:spTree>
    <p:extLst>
      <p:ext uri="{BB962C8B-B14F-4D97-AF65-F5344CB8AC3E}">
        <p14:creationId xmlns:p14="http://schemas.microsoft.com/office/powerpoint/2010/main" val="577074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cs typeface="Calibri"/>
              </a:rPr>
              <a:t>Analizzando</a:t>
            </a:r>
            <a:r>
              <a:rPr lang="en-US">
                <a:cs typeface="Calibri"/>
              </a:rPr>
              <a:t> </a:t>
            </a:r>
            <a:r>
              <a:rPr lang="en-US" err="1">
                <a:cs typeface="Calibri"/>
              </a:rPr>
              <a:t>il</a:t>
            </a:r>
            <a:r>
              <a:rPr lang="en-US">
                <a:cs typeface="Calibri"/>
              </a:rPr>
              <a:t> </a:t>
            </a:r>
            <a:r>
              <a:rPr lang="en-US" err="1">
                <a:cs typeface="Calibri"/>
              </a:rPr>
              <a:t>grafo</a:t>
            </a:r>
            <a:r>
              <a:rPr lang="en-US">
                <a:cs typeface="Calibri"/>
              </a:rPr>
              <a:t> </a:t>
            </a:r>
            <a:r>
              <a:rPr lang="en-US" err="1">
                <a:cs typeface="Calibri"/>
              </a:rPr>
              <a:t>mostrato</a:t>
            </a:r>
            <a:r>
              <a:rPr lang="en-US">
                <a:cs typeface="Calibri"/>
              </a:rPr>
              <a:t> da </a:t>
            </a:r>
            <a:r>
              <a:rPr lang="en-US" err="1">
                <a:cs typeface="Calibri"/>
              </a:rPr>
              <a:t>virusTotal</a:t>
            </a:r>
            <a:r>
              <a:rPr lang="en-US">
                <a:cs typeface="Calibri"/>
              </a:rPr>
              <a:t>, </a:t>
            </a:r>
            <a:r>
              <a:rPr lang="en-US" err="1">
                <a:cs typeface="Calibri"/>
              </a:rPr>
              <a:t>quello</a:t>
            </a:r>
            <a:r>
              <a:rPr lang="en-US">
                <a:cs typeface="Calibri"/>
              </a:rPr>
              <a:t> </a:t>
            </a:r>
            <a:r>
              <a:rPr lang="en-US" err="1">
                <a:cs typeface="Calibri"/>
              </a:rPr>
              <a:t>che</a:t>
            </a:r>
            <a:r>
              <a:rPr lang="en-US">
                <a:cs typeface="Calibri"/>
              </a:rPr>
              <a:t> </a:t>
            </a:r>
            <a:r>
              <a:rPr lang="en-US" err="1">
                <a:cs typeface="Calibri"/>
              </a:rPr>
              <a:t>si</a:t>
            </a:r>
            <a:r>
              <a:rPr lang="en-US">
                <a:cs typeface="Calibri"/>
              </a:rPr>
              <a:t> nota è </a:t>
            </a:r>
            <a:r>
              <a:rPr lang="en-US" err="1">
                <a:cs typeface="Calibri"/>
              </a:rPr>
              <a:t>che</a:t>
            </a:r>
            <a:r>
              <a:rPr lang="en-US">
                <a:cs typeface="Calibri"/>
              </a:rPr>
              <a:t> </a:t>
            </a:r>
            <a:r>
              <a:rPr lang="en-US" err="1">
                <a:cs typeface="Calibri"/>
              </a:rPr>
              <a:t>il</a:t>
            </a:r>
            <a:r>
              <a:rPr lang="en-US">
                <a:cs typeface="Calibri"/>
              </a:rPr>
              <a:t> malware è </a:t>
            </a:r>
            <a:r>
              <a:rPr lang="en-US" err="1">
                <a:cs typeface="Calibri"/>
              </a:rPr>
              <a:t>presente</a:t>
            </a:r>
            <a:r>
              <a:rPr lang="en-US">
                <a:cs typeface="Calibri"/>
              </a:rPr>
              <a:t> proprio </a:t>
            </a:r>
            <a:r>
              <a:rPr lang="en-US" err="1">
                <a:cs typeface="Calibri"/>
              </a:rPr>
              <a:t>nella</a:t>
            </a:r>
            <a:r>
              <a:rPr lang="en-US">
                <a:cs typeface="Calibri"/>
              </a:rPr>
              <a:t> </a:t>
            </a:r>
            <a:r>
              <a:rPr lang="en-US" err="1">
                <a:cs typeface="Calibri"/>
              </a:rPr>
              <a:t>classe</a:t>
            </a:r>
            <a:r>
              <a:rPr lang="en-US">
                <a:cs typeface="Calibri"/>
              </a:rPr>
              <a:t> </a:t>
            </a:r>
            <a:r>
              <a:rPr lang="en-US" err="1">
                <a:cs typeface="Calibri"/>
              </a:rPr>
              <a:t>coinvolta</a:t>
            </a:r>
            <a:r>
              <a:rPr lang="en-US">
                <a:cs typeface="Calibri"/>
              </a:rPr>
              <a:t> </a:t>
            </a:r>
            <a:r>
              <a:rPr lang="en-US" err="1">
                <a:cs typeface="Calibri"/>
              </a:rPr>
              <a:t>nella</a:t>
            </a:r>
            <a:r>
              <a:rPr lang="en-US">
                <a:cs typeface="Calibri"/>
              </a:rPr>
              <a:t> </a:t>
            </a:r>
            <a:r>
              <a:rPr lang="en-US" err="1">
                <a:cs typeface="Calibri"/>
              </a:rPr>
              <a:t>modifica</a:t>
            </a:r>
            <a:r>
              <a:rPr lang="en-US">
                <a:cs typeface="Calibri"/>
              </a:rPr>
              <a:t> del </a:t>
            </a:r>
            <a:r>
              <a:rPr lang="en-US" err="1">
                <a:cs typeface="Calibri"/>
              </a:rPr>
              <a:t>grafo</a:t>
            </a:r>
            <a:r>
              <a:rPr lang="en-US">
                <a:cs typeface="Calibri"/>
              </a:rPr>
              <a:t> </a:t>
            </a:r>
            <a:r>
              <a:rPr lang="en-US" err="1">
                <a:cs typeface="Calibri"/>
              </a:rPr>
              <a:t>delle</a:t>
            </a:r>
            <a:r>
              <a:rPr lang="en-US">
                <a:cs typeface="Calibri"/>
              </a:rPr>
              <a:t> </a:t>
            </a:r>
            <a:r>
              <a:rPr lang="en-US" err="1">
                <a:cs typeface="Calibri"/>
              </a:rPr>
              <a:t>dipendenze</a:t>
            </a:r>
            <a:r>
              <a:rPr lang="en-US">
                <a:cs typeface="Calibri"/>
              </a:rPr>
              <a:t>.</a:t>
            </a:r>
          </a:p>
        </p:txBody>
      </p:sp>
      <p:sp>
        <p:nvSpPr>
          <p:cNvPr id="4" name="Segnaposto numero diapositiva 3"/>
          <p:cNvSpPr>
            <a:spLocks noGrp="1"/>
          </p:cNvSpPr>
          <p:nvPr>
            <p:ph type="sldNum" sz="quarter" idx="5"/>
          </p:nvPr>
        </p:nvSpPr>
        <p:spPr/>
        <p:txBody>
          <a:bodyPr/>
          <a:lstStyle/>
          <a:p>
            <a:fld id="{E547D0BD-AA4D-40BC-8910-6762B1021A43}" type="slidenum">
              <a:rPr lang="it-IT" smtClean="0"/>
              <a:t>14</a:t>
            </a:fld>
            <a:endParaRPr lang="it-IT"/>
          </a:p>
        </p:txBody>
      </p:sp>
    </p:spTree>
    <p:extLst>
      <p:ext uri="{BB962C8B-B14F-4D97-AF65-F5344CB8AC3E}">
        <p14:creationId xmlns:p14="http://schemas.microsoft.com/office/powerpoint/2010/main" val="147378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Si evince </a:t>
            </a:r>
            <a:r>
              <a:rPr lang="en-US" err="1">
                <a:cs typeface="Calibri"/>
              </a:rPr>
              <a:t>facilmente</a:t>
            </a:r>
            <a:r>
              <a:rPr lang="en-US">
                <a:cs typeface="Calibri"/>
              </a:rPr>
              <a:t> </a:t>
            </a:r>
            <a:r>
              <a:rPr lang="en-US" err="1">
                <a:cs typeface="Calibri"/>
              </a:rPr>
              <a:t>che</a:t>
            </a:r>
            <a:r>
              <a:rPr lang="en-US">
                <a:cs typeface="Calibri"/>
              </a:rPr>
              <a:t> ci </a:t>
            </a:r>
            <a:r>
              <a:rPr lang="en-US" err="1">
                <a:cs typeface="Calibri"/>
              </a:rPr>
              <a:t>siamo</a:t>
            </a:r>
            <a:r>
              <a:rPr lang="en-US">
                <a:cs typeface="Calibri"/>
              </a:rPr>
              <a:t> </a:t>
            </a:r>
            <a:r>
              <a:rPr lang="en-US" err="1">
                <a:cs typeface="Calibri"/>
              </a:rPr>
              <a:t>trovati</a:t>
            </a:r>
            <a:r>
              <a:rPr lang="en-US">
                <a:cs typeface="Calibri"/>
              </a:rPr>
              <a:t> a </a:t>
            </a:r>
            <a:r>
              <a:rPr lang="en-US" err="1">
                <a:cs typeface="Calibri"/>
              </a:rPr>
              <a:t>gestire</a:t>
            </a:r>
            <a:r>
              <a:rPr lang="en-US">
                <a:cs typeface="Calibri"/>
              </a:rPr>
              <a:t> una </a:t>
            </a:r>
            <a:r>
              <a:rPr lang="en-US" err="1">
                <a:cs typeface="Calibri"/>
              </a:rPr>
              <a:t>grande</a:t>
            </a:r>
            <a:r>
              <a:rPr lang="en-US">
                <a:cs typeface="Calibri"/>
              </a:rPr>
              <a:t> </a:t>
            </a:r>
            <a:r>
              <a:rPr lang="en-US" err="1">
                <a:cs typeface="Calibri"/>
              </a:rPr>
              <a:t>quantità</a:t>
            </a:r>
            <a:r>
              <a:rPr lang="en-US">
                <a:cs typeface="Calibri"/>
              </a:rPr>
              <a:t> di </a:t>
            </a:r>
            <a:r>
              <a:rPr lang="en-US" err="1">
                <a:cs typeface="Calibri"/>
              </a:rPr>
              <a:t>dati</a:t>
            </a:r>
            <a:r>
              <a:rPr lang="en-US">
                <a:cs typeface="Calibri"/>
              </a:rPr>
              <a:t> </a:t>
            </a:r>
            <a:r>
              <a:rPr lang="en-US" err="1">
                <a:cs typeface="Calibri"/>
              </a:rPr>
              <a:t>testuali</a:t>
            </a:r>
            <a:r>
              <a:rPr lang="en-US">
                <a:cs typeface="Calibri"/>
              </a:rPr>
              <a:t> e </a:t>
            </a:r>
            <a:r>
              <a:rPr lang="en-US" err="1">
                <a:cs typeface="Calibri"/>
              </a:rPr>
              <a:t>che</a:t>
            </a:r>
            <a:r>
              <a:rPr lang="en-US">
                <a:cs typeface="Calibri"/>
              </a:rPr>
              <a:t> era </a:t>
            </a:r>
            <a:r>
              <a:rPr lang="en-US" err="1">
                <a:cs typeface="Calibri"/>
              </a:rPr>
              <a:t>necessario</a:t>
            </a:r>
            <a:r>
              <a:rPr lang="en-US">
                <a:cs typeface="Calibri"/>
              </a:rPr>
              <a:t> </a:t>
            </a:r>
            <a:r>
              <a:rPr lang="en-US" err="1">
                <a:cs typeface="Calibri"/>
              </a:rPr>
              <a:t>conservare</a:t>
            </a:r>
            <a:r>
              <a:rPr lang="en-US">
                <a:cs typeface="Calibri"/>
              </a:rPr>
              <a:t> </a:t>
            </a:r>
            <a:r>
              <a:rPr lang="en-US" err="1">
                <a:cs typeface="Calibri"/>
              </a:rPr>
              <a:t>attraverso</a:t>
            </a:r>
            <a:r>
              <a:rPr lang="en-US">
                <a:cs typeface="Calibri"/>
              </a:rPr>
              <a:t> </a:t>
            </a:r>
            <a:r>
              <a:rPr lang="en-US" err="1">
                <a:cs typeface="Calibri"/>
              </a:rPr>
              <a:t>uno</a:t>
            </a:r>
            <a:r>
              <a:rPr lang="en-US">
                <a:cs typeface="Calibri"/>
              </a:rPr>
              <a:t> </a:t>
            </a:r>
            <a:r>
              <a:rPr lang="en-US" err="1">
                <a:cs typeface="Calibri"/>
              </a:rPr>
              <a:t>strumento</a:t>
            </a:r>
            <a:r>
              <a:rPr lang="en-US">
                <a:cs typeface="Calibri"/>
              </a:rPr>
              <a:t> </a:t>
            </a:r>
            <a:r>
              <a:rPr lang="en-US" err="1">
                <a:cs typeface="Calibri"/>
              </a:rPr>
              <a:t>flessibile</a:t>
            </a:r>
            <a:r>
              <a:rPr lang="en-US">
                <a:cs typeface="Calibri"/>
              </a:rPr>
              <a:t> ed in </a:t>
            </a:r>
            <a:r>
              <a:rPr lang="en-US" err="1">
                <a:cs typeface="Calibri"/>
              </a:rPr>
              <a:t>grado</a:t>
            </a:r>
            <a:r>
              <a:rPr lang="en-US">
                <a:cs typeface="Calibri"/>
              </a:rPr>
              <a:t> di </a:t>
            </a:r>
            <a:r>
              <a:rPr lang="en-US" err="1">
                <a:cs typeface="Calibri"/>
              </a:rPr>
              <a:t>lavorare</a:t>
            </a:r>
            <a:r>
              <a:rPr lang="en-US">
                <a:cs typeface="Calibri"/>
              </a:rPr>
              <a:t> con </a:t>
            </a:r>
            <a:r>
              <a:rPr lang="en-US" err="1">
                <a:cs typeface="Calibri"/>
              </a:rPr>
              <a:t>dei</a:t>
            </a:r>
            <a:r>
              <a:rPr lang="en-US">
                <a:cs typeface="Calibri"/>
              </a:rPr>
              <a:t> </a:t>
            </a:r>
            <a:r>
              <a:rPr lang="en-US" err="1">
                <a:cs typeface="Calibri"/>
              </a:rPr>
              <a:t>dati</a:t>
            </a:r>
            <a:r>
              <a:rPr lang="en-US">
                <a:cs typeface="Calibri"/>
              </a:rPr>
              <a:t> non </a:t>
            </a:r>
            <a:r>
              <a:rPr lang="en-US" err="1">
                <a:cs typeface="Calibri"/>
              </a:rPr>
              <a:t>ancora</a:t>
            </a:r>
            <a:r>
              <a:rPr lang="en-US">
                <a:cs typeface="Calibri"/>
              </a:rPr>
              <a:t> </a:t>
            </a:r>
            <a:r>
              <a:rPr lang="en-US" err="1">
                <a:cs typeface="Calibri"/>
              </a:rPr>
              <a:t>strutturati</a:t>
            </a:r>
            <a:r>
              <a:rPr lang="en-US">
                <a:cs typeface="Calibri"/>
              </a:rPr>
              <a:t>. Per </a:t>
            </a:r>
            <a:r>
              <a:rPr lang="en-US" err="1">
                <a:cs typeface="Calibri"/>
              </a:rPr>
              <a:t>questo</a:t>
            </a:r>
            <a:r>
              <a:rPr lang="en-US">
                <a:cs typeface="Calibri"/>
              </a:rPr>
              <a:t> </a:t>
            </a:r>
            <a:r>
              <a:rPr lang="en-US" err="1">
                <a:cs typeface="Calibri"/>
              </a:rPr>
              <a:t>motivo</a:t>
            </a:r>
            <a:r>
              <a:rPr lang="en-US">
                <a:cs typeface="Calibri"/>
              </a:rPr>
              <a:t> la </a:t>
            </a:r>
            <a:r>
              <a:rPr lang="en-US" err="1">
                <a:cs typeface="Calibri"/>
              </a:rPr>
              <a:t>scelta</a:t>
            </a:r>
            <a:r>
              <a:rPr lang="en-US">
                <a:cs typeface="Calibri"/>
              </a:rPr>
              <a:t> è </a:t>
            </a:r>
            <a:r>
              <a:rPr lang="en-US" err="1">
                <a:cs typeface="Calibri"/>
              </a:rPr>
              <a:t>ricaduta</a:t>
            </a:r>
            <a:r>
              <a:rPr lang="en-US">
                <a:cs typeface="Calibri"/>
              </a:rPr>
              <a:t> </a:t>
            </a:r>
            <a:r>
              <a:rPr lang="en-US" err="1">
                <a:cs typeface="Calibri"/>
              </a:rPr>
              <a:t>su</a:t>
            </a:r>
            <a:r>
              <a:rPr lang="en-US">
                <a:cs typeface="Calibri"/>
              </a:rPr>
              <a:t> un </a:t>
            </a:r>
            <a:r>
              <a:rPr lang="en-US" err="1">
                <a:cs typeface="Calibri"/>
              </a:rPr>
              <a:t>dbms</a:t>
            </a:r>
            <a:r>
              <a:rPr lang="en-US">
                <a:cs typeface="Calibri"/>
              </a:rPr>
              <a:t> </a:t>
            </a:r>
            <a:r>
              <a:rPr lang="en-US" err="1">
                <a:cs typeface="Calibri"/>
              </a:rPr>
              <a:t>nosql</a:t>
            </a:r>
            <a:r>
              <a:rPr lang="en-US">
                <a:cs typeface="Calibri"/>
              </a:rPr>
              <a:t> in </a:t>
            </a:r>
            <a:r>
              <a:rPr lang="en-US" err="1">
                <a:cs typeface="Calibri"/>
              </a:rPr>
              <a:t>particolare</a:t>
            </a:r>
            <a:r>
              <a:rPr lang="en-US">
                <a:cs typeface="Calibri"/>
              </a:rPr>
              <a:t> </a:t>
            </a:r>
            <a:r>
              <a:rPr lang="en-US" err="1">
                <a:cs typeface="Calibri"/>
              </a:rPr>
              <a:t>su</a:t>
            </a:r>
            <a:r>
              <a:rPr lang="en-US">
                <a:cs typeface="Calibri"/>
              </a:rPr>
              <a:t> </a:t>
            </a:r>
            <a:r>
              <a:rPr lang="en-US" err="1">
                <a:cs typeface="Calibri"/>
              </a:rPr>
              <a:t>mongoDB</a:t>
            </a:r>
            <a:r>
              <a:rPr lang="en-US">
                <a:cs typeface="Calibri"/>
              </a:rPr>
              <a:t>, </a:t>
            </a:r>
            <a:r>
              <a:rPr lang="en-US" err="1">
                <a:cs typeface="Calibri"/>
              </a:rPr>
              <a:t>che</a:t>
            </a:r>
            <a:r>
              <a:rPr lang="en-US">
                <a:cs typeface="Calibri"/>
              </a:rPr>
              <a:t> </a:t>
            </a:r>
            <a:r>
              <a:rPr lang="en-US" err="1">
                <a:cs typeface="Calibri"/>
              </a:rPr>
              <a:t>gestisce</a:t>
            </a:r>
            <a:r>
              <a:rPr lang="en-US">
                <a:cs typeface="Calibri"/>
              </a:rPr>
              <a:t> I </a:t>
            </a:r>
            <a:r>
              <a:rPr lang="en-US" err="1">
                <a:cs typeface="Calibri"/>
              </a:rPr>
              <a:t>documenti</a:t>
            </a:r>
            <a:r>
              <a:rPr lang="en-US">
                <a:cs typeface="Calibri"/>
              </a:rPr>
              <a:t> in stile Json. In </a:t>
            </a:r>
            <a:r>
              <a:rPr lang="en-US" err="1">
                <a:cs typeface="Calibri"/>
              </a:rPr>
              <a:t>questo</a:t>
            </a:r>
            <a:r>
              <a:rPr lang="en-US">
                <a:cs typeface="Calibri"/>
              </a:rPr>
              <a:t> modo I </a:t>
            </a:r>
            <a:r>
              <a:rPr lang="en-US" err="1">
                <a:cs typeface="Calibri"/>
              </a:rPr>
              <a:t>dati</a:t>
            </a:r>
            <a:r>
              <a:rPr lang="en-US">
                <a:cs typeface="Calibri"/>
              </a:rPr>
              <a:t> </a:t>
            </a:r>
            <a:r>
              <a:rPr lang="en-US" err="1">
                <a:cs typeface="Calibri"/>
              </a:rPr>
              <a:t>possono</a:t>
            </a:r>
            <a:r>
              <a:rPr lang="en-US">
                <a:cs typeface="Calibri"/>
              </a:rPr>
              <a:t> </a:t>
            </a:r>
            <a:r>
              <a:rPr lang="en-US" err="1">
                <a:cs typeface="Calibri"/>
              </a:rPr>
              <a:t>essere</a:t>
            </a:r>
            <a:r>
              <a:rPr lang="en-US">
                <a:cs typeface="Calibri"/>
              </a:rPr>
              <a:t> </a:t>
            </a:r>
            <a:r>
              <a:rPr lang="en-US" err="1">
                <a:cs typeface="Calibri"/>
              </a:rPr>
              <a:t>facilmente</a:t>
            </a:r>
            <a:r>
              <a:rPr lang="en-US">
                <a:cs typeface="Calibri"/>
              </a:rPr>
              <a:t> </a:t>
            </a:r>
            <a:r>
              <a:rPr lang="en-US" err="1">
                <a:cs typeface="Calibri"/>
              </a:rPr>
              <a:t>rielaborati</a:t>
            </a:r>
            <a:r>
              <a:rPr lang="en-US">
                <a:cs typeface="Calibri"/>
              </a:rPr>
              <a:t> al fine di </a:t>
            </a:r>
            <a:r>
              <a:rPr lang="en-US" err="1">
                <a:cs typeface="Calibri"/>
              </a:rPr>
              <a:t>eseguire</a:t>
            </a:r>
            <a:r>
              <a:rPr lang="en-US">
                <a:cs typeface="Calibri"/>
              </a:rPr>
              <a:t> successive </a:t>
            </a:r>
            <a:r>
              <a:rPr lang="en-US" err="1">
                <a:cs typeface="Calibri"/>
              </a:rPr>
              <a:t>analisi</a:t>
            </a:r>
            <a:r>
              <a:rPr lang="en-US">
                <a:cs typeface="Calibri"/>
              </a:rPr>
              <a:t> le </a:t>
            </a:r>
            <a:r>
              <a:rPr lang="en-US" err="1">
                <a:cs typeface="Calibri"/>
              </a:rPr>
              <a:t>quali</a:t>
            </a:r>
            <a:r>
              <a:rPr lang="en-US">
                <a:cs typeface="Calibri"/>
              </a:rPr>
              <a:t>.  </a:t>
            </a:r>
            <a:r>
              <a:rPr lang="en-US" err="1">
                <a:cs typeface="Calibri"/>
              </a:rPr>
              <a:t>Inoltre</a:t>
            </a:r>
            <a:r>
              <a:rPr lang="en-US">
                <a:cs typeface="Calibri"/>
              </a:rPr>
              <a:t> mongo </a:t>
            </a:r>
            <a:r>
              <a:rPr lang="en-US" err="1">
                <a:cs typeface="Calibri"/>
              </a:rPr>
              <a:t>offre</a:t>
            </a:r>
            <a:r>
              <a:rPr lang="en-US">
                <a:cs typeface="Calibri"/>
              </a:rPr>
              <a:t> </a:t>
            </a:r>
            <a:r>
              <a:rPr lang="en-US" err="1">
                <a:cs typeface="Calibri"/>
              </a:rPr>
              <a:t>delle</a:t>
            </a:r>
            <a:r>
              <a:rPr lang="en-US">
                <a:cs typeface="Calibri"/>
              </a:rPr>
              <a:t> </a:t>
            </a:r>
            <a:r>
              <a:rPr lang="en-US" err="1">
                <a:cs typeface="Calibri"/>
              </a:rPr>
              <a:t>ottime</a:t>
            </a:r>
            <a:r>
              <a:rPr lang="en-US">
                <a:cs typeface="Calibri"/>
              </a:rPr>
              <a:t> performance in </a:t>
            </a:r>
            <a:r>
              <a:rPr lang="en-US" err="1">
                <a:cs typeface="Calibri"/>
              </a:rPr>
              <a:t>fase</a:t>
            </a:r>
            <a:r>
              <a:rPr lang="en-US">
                <a:cs typeface="Calibri"/>
              </a:rPr>
              <a:t> di </a:t>
            </a:r>
            <a:r>
              <a:rPr lang="en-US" err="1">
                <a:cs typeface="Calibri"/>
              </a:rPr>
              <a:t>interrogazione</a:t>
            </a:r>
            <a:r>
              <a:rPr lang="en-US">
                <a:cs typeface="Calibri"/>
              </a:rPr>
              <a:t> </a:t>
            </a:r>
            <a:r>
              <a:rPr lang="en-US" err="1">
                <a:cs typeface="Calibri"/>
              </a:rPr>
              <a:t>che</a:t>
            </a:r>
            <a:r>
              <a:rPr lang="en-US">
                <a:cs typeface="Calibri"/>
              </a:rPr>
              <a:t> ci </a:t>
            </a:r>
            <a:r>
              <a:rPr lang="en-US" err="1">
                <a:cs typeface="Calibri"/>
              </a:rPr>
              <a:t>hanno</a:t>
            </a:r>
            <a:r>
              <a:rPr lang="en-US">
                <a:cs typeface="Calibri"/>
              </a:rPr>
              <a:t> </a:t>
            </a:r>
            <a:r>
              <a:rPr lang="en-US" err="1">
                <a:cs typeface="Calibri"/>
              </a:rPr>
              <a:t>consentito</a:t>
            </a:r>
            <a:r>
              <a:rPr lang="en-US">
                <a:cs typeface="Calibri"/>
              </a:rPr>
              <a:t> di </a:t>
            </a:r>
            <a:r>
              <a:rPr lang="en-US" err="1">
                <a:cs typeface="Calibri"/>
              </a:rPr>
              <a:t>effettuare</a:t>
            </a:r>
            <a:r>
              <a:rPr lang="en-US">
                <a:cs typeface="Calibri"/>
              </a:rPr>
              <a:t> </a:t>
            </a:r>
            <a:r>
              <a:rPr lang="en-US" err="1">
                <a:cs typeface="Calibri"/>
              </a:rPr>
              <a:t>delle</a:t>
            </a:r>
            <a:r>
              <a:rPr lang="en-US">
                <a:cs typeface="Calibri"/>
              </a:rPr>
              <a:t> </a:t>
            </a:r>
            <a:r>
              <a:rPr lang="en-US" err="1">
                <a:cs typeface="Calibri"/>
              </a:rPr>
              <a:t>analisi</a:t>
            </a:r>
            <a:r>
              <a:rPr lang="en-US">
                <a:cs typeface="Calibri"/>
              </a:rPr>
              <a:t> </a:t>
            </a:r>
            <a:r>
              <a:rPr lang="en-US" err="1">
                <a:cs typeface="Calibri"/>
              </a:rPr>
              <a:t>statistiche</a:t>
            </a:r>
            <a:r>
              <a:rPr lang="en-US">
                <a:cs typeface="Calibri"/>
              </a:rPr>
              <a:t> </a:t>
            </a:r>
            <a:r>
              <a:rPr lang="en-US" err="1">
                <a:cs typeface="Calibri"/>
              </a:rPr>
              <a:t>sulla</a:t>
            </a:r>
            <a:r>
              <a:rPr lang="en-US">
                <a:cs typeface="Calibri"/>
              </a:rPr>
              <a:t> </a:t>
            </a:r>
            <a:r>
              <a:rPr lang="en-US" err="1">
                <a:cs typeface="Calibri"/>
              </a:rPr>
              <a:t>possibile</a:t>
            </a:r>
            <a:r>
              <a:rPr lang="en-US">
                <a:cs typeface="Calibri"/>
              </a:rPr>
              <a:t> </a:t>
            </a:r>
            <a:r>
              <a:rPr lang="en-US" err="1">
                <a:cs typeface="Calibri"/>
              </a:rPr>
              <a:t>localizzazione</a:t>
            </a:r>
            <a:r>
              <a:rPr lang="en-US">
                <a:cs typeface="Calibri"/>
              </a:rPr>
              <a:t> del rider in base </a:t>
            </a:r>
            <a:r>
              <a:rPr lang="en-US" err="1">
                <a:cs typeface="Calibri"/>
              </a:rPr>
              <a:t>agli</a:t>
            </a:r>
            <a:r>
              <a:rPr lang="en-US">
                <a:cs typeface="Calibri"/>
              </a:rPr>
              <a:t> </a:t>
            </a:r>
            <a:r>
              <a:rPr lang="en-US" err="1">
                <a:cs typeface="Calibri"/>
              </a:rPr>
              <a:t>indicatori</a:t>
            </a:r>
            <a:r>
              <a:rPr lang="en-US">
                <a:cs typeface="Calibri"/>
              </a:rPr>
              <a:t> sopra </a:t>
            </a:r>
            <a:r>
              <a:rPr lang="en-US" err="1">
                <a:cs typeface="Calibri"/>
              </a:rPr>
              <a:t>menzionati</a:t>
            </a:r>
            <a:r>
              <a:rPr lang="en-US">
                <a:cs typeface="Calibri"/>
              </a:rPr>
              <a:t>.</a:t>
            </a:r>
            <a:endParaRPr lang="en-US"/>
          </a:p>
        </p:txBody>
      </p:sp>
      <p:sp>
        <p:nvSpPr>
          <p:cNvPr id="4" name="Segnaposto numero diapositiva 3"/>
          <p:cNvSpPr>
            <a:spLocks noGrp="1"/>
          </p:cNvSpPr>
          <p:nvPr>
            <p:ph type="sldNum" sz="quarter" idx="5"/>
          </p:nvPr>
        </p:nvSpPr>
        <p:spPr/>
        <p:txBody>
          <a:bodyPr/>
          <a:lstStyle/>
          <a:p>
            <a:fld id="{E547D0BD-AA4D-40BC-8910-6762B1021A43}" type="slidenum">
              <a:rPr lang="it-IT" smtClean="0"/>
              <a:t>15</a:t>
            </a:fld>
            <a:endParaRPr lang="it-IT"/>
          </a:p>
        </p:txBody>
      </p:sp>
    </p:spTree>
    <p:extLst>
      <p:ext uri="{BB962C8B-B14F-4D97-AF65-F5344CB8AC3E}">
        <p14:creationId xmlns:p14="http://schemas.microsoft.com/office/powerpoint/2010/main" val="152148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Si </a:t>
            </a:r>
            <a:r>
              <a:rPr lang="en-US" err="1">
                <a:cs typeface="Calibri"/>
              </a:rPr>
              <a:t>mostra</a:t>
            </a:r>
            <a:r>
              <a:rPr lang="en-US">
                <a:cs typeface="Calibri"/>
              </a:rPr>
              <a:t> un </a:t>
            </a:r>
            <a:r>
              <a:rPr lang="en-US" err="1">
                <a:cs typeface="Calibri"/>
              </a:rPr>
              <a:t>esempio</a:t>
            </a:r>
            <a:r>
              <a:rPr lang="en-US">
                <a:cs typeface="Calibri"/>
              </a:rPr>
              <a:t> di documento. In particolare, I </a:t>
            </a:r>
            <a:r>
              <a:rPr lang="en-US" err="1">
                <a:cs typeface="Calibri"/>
              </a:rPr>
              <a:t>campi</a:t>
            </a:r>
            <a:r>
              <a:rPr lang="en-US">
                <a:cs typeface="Calibri"/>
              </a:rPr>
              <a:t> </a:t>
            </a:r>
            <a:r>
              <a:rPr lang="en-US" err="1">
                <a:cs typeface="Calibri"/>
              </a:rPr>
              <a:t>risultano</a:t>
            </a:r>
            <a:r>
              <a:rPr lang="en-US">
                <a:cs typeface="Calibri"/>
              </a:rPr>
              <a:t> I </a:t>
            </a:r>
            <a:r>
              <a:rPr lang="en-US" err="1">
                <a:cs typeface="Calibri"/>
              </a:rPr>
              <a:t>seguenti</a:t>
            </a:r>
            <a:r>
              <a:rPr lang="en-US">
                <a:cs typeface="Calibri"/>
              </a:rPr>
              <a:t>:</a:t>
            </a:r>
          </a:p>
          <a:p>
            <a:r>
              <a:rPr lang="en-US">
                <a:cs typeface="Calibri"/>
              </a:rPr>
              <a:t>- identificativo univoco assegnato da mongo stesso</a:t>
            </a:r>
          </a:p>
          <a:p>
            <a:r>
              <a:rPr lang="en-US">
                <a:cs typeface="Calibri"/>
              </a:rPr>
              <a:t>- nome (che è il nome della directory del dataset che contiene sia l'apk originale che quella ripacchettizzata) </a:t>
            </a:r>
          </a:p>
          <a:p>
            <a:r>
              <a:rPr lang="en-US">
                <a:cs typeface="Calibri"/>
              </a:rPr>
              <a:t>- numero activity aggiunte e relativa lista</a:t>
            </a:r>
          </a:p>
          <a:p>
            <a:r>
              <a:rPr lang="en-US">
                <a:cs typeface="Calibri"/>
              </a:rPr>
              <a:t>- numero permessi aggiunti e lista</a:t>
            </a:r>
          </a:p>
          <a:p>
            <a:r>
              <a:rPr lang="en-US">
                <a:cs typeface="Calibri"/>
              </a:rPr>
              <a:t>- numero permessi duplicati e lista</a:t>
            </a:r>
          </a:p>
          <a:p>
            <a:r>
              <a:rPr lang="en-US">
                <a:cs typeface="Calibri"/>
              </a:rPr>
              <a:t>- numero risorse aggiunte e lista</a:t>
            </a:r>
          </a:p>
          <a:p>
            <a:r>
              <a:rPr lang="en-US">
                <a:cs typeface="Calibri"/>
              </a:rPr>
              <a:t>- numero dipendenze aggiunte e lista</a:t>
            </a:r>
          </a:p>
        </p:txBody>
      </p:sp>
      <p:sp>
        <p:nvSpPr>
          <p:cNvPr id="4" name="Segnaposto numero diapositiva 3"/>
          <p:cNvSpPr>
            <a:spLocks noGrp="1"/>
          </p:cNvSpPr>
          <p:nvPr>
            <p:ph type="sldNum" sz="quarter" idx="5"/>
          </p:nvPr>
        </p:nvSpPr>
        <p:spPr/>
        <p:txBody>
          <a:bodyPr/>
          <a:lstStyle/>
          <a:p>
            <a:fld id="{E547D0BD-AA4D-40BC-8910-6762B1021A43}" type="slidenum">
              <a:rPr lang="it-IT" smtClean="0"/>
              <a:t>16</a:t>
            </a:fld>
            <a:endParaRPr lang="it-IT"/>
          </a:p>
        </p:txBody>
      </p:sp>
    </p:spTree>
    <p:extLst>
      <p:ext uri="{BB962C8B-B14F-4D97-AF65-F5344CB8AC3E}">
        <p14:creationId xmlns:p14="http://schemas.microsoft.com/office/powerpoint/2010/main" val="1977210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cs typeface="Calibri"/>
              </a:rPr>
              <a:t>Attraverso</a:t>
            </a:r>
            <a:r>
              <a:rPr lang="en-US" dirty="0">
                <a:cs typeface="Calibri"/>
              </a:rPr>
              <a:t> lo </a:t>
            </a:r>
            <a:r>
              <a:rPr lang="en-US" dirty="0" err="1">
                <a:cs typeface="Calibri"/>
              </a:rPr>
              <a:t>strumento</a:t>
            </a:r>
            <a:r>
              <a:rPr lang="en-US" dirty="0">
                <a:cs typeface="Calibri"/>
              </a:rPr>
              <a:t> di </a:t>
            </a:r>
            <a:r>
              <a:rPr lang="en-US" dirty="0" err="1">
                <a:cs typeface="Calibri"/>
              </a:rPr>
              <a:t>analisi</a:t>
            </a:r>
            <a:r>
              <a:rPr lang="en-US" dirty="0">
                <a:cs typeface="Calibri"/>
              </a:rPr>
              <a:t> </a:t>
            </a:r>
            <a:r>
              <a:rPr lang="en-US" dirty="0" err="1">
                <a:cs typeface="Calibri"/>
              </a:rPr>
              <a:t>che</a:t>
            </a:r>
            <a:r>
              <a:rPr lang="en-US" dirty="0">
                <a:cs typeface="Calibri"/>
              </a:rPr>
              <a:t> </a:t>
            </a:r>
            <a:r>
              <a:rPr lang="en-US" dirty="0" err="1">
                <a:cs typeface="Calibri"/>
              </a:rPr>
              <a:t>abbiamo</a:t>
            </a:r>
            <a:r>
              <a:rPr lang="en-US" dirty="0">
                <a:cs typeface="Calibri"/>
              </a:rPr>
              <a:t> </a:t>
            </a:r>
            <a:r>
              <a:rPr lang="en-US" dirty="0" err="1">
                <a:cs typeface="Calibri"/>
              </a:rPr>
              <a:t>presentato</a:t>
            </a:r>
            <a:r>
              <a:rPr lang="en-US" dirty="0">
                <a:cs typeface="Calibri"/>
              </a:rPr>
              <a:t> </a:t>
            </a:r>
            <a:r>
              <a:rPr lang="en-US" dirty="0" err="1">
                <a:cs typeface="Calibri"/>
              </a:rPr>
              <a:t>fino</a:t>
            </a:r>
            <a:r>
              <a:rPr lang="en-US" dirty="0">
                <a:cs typeface="Calibri"/>
              </a:rPr>
              <a:t> ad </a:t>
            </a:r>
            <a:r>
              <a:rPr lang="en-US" dirty="0" err="1">
                <a:cs typeface="Calibri"/>
              </a:rPr>
              <a:t>ora</a:t>
            </a:r>
            <a:r>
              <a:rPr lang="en-US" dirty="0">
                <a:cs typeface="Calibri"/>
              </a:rPr>
              <a:t> </a:t>
            </a:r>
            <a:r>
              <a:rPr lang="en-US" dirty="0" err="1">
                <a:cs typeface="Calibri"/>
              </a:rPr>
              <a:t>abbiamo</a:t>
            </a:r>
            <a:r>
              <a:rPr lang="en-US" dirty="0">
                <a:cs typeface="Calibri"/>
              </a:rPr>
              <a:t> </a:t>
            </a:r>
            <a:r>
              <a:rPr lang="en-US" dirty="0" err="1">
                <a:cs typeface="Calibri"/>
              </a:rPr>
              <a:t>processato</a:t>
            </a:r>
            <a:r>
              <a:rPr lang="en-US" dirty="0">
                <a:cs typeface="Calibri"/>
              </a:rPr>
              <a:t> 6487 </a:t>
            </a:r>
            <a:r>
              <a:rPr lang="en-US" dirty="0" err="1">
                <a:cs typeface="Calibri"/>
              </a:rPr>
              <a:t>coppie</a:t>
            </a:r>
            <a:r>
              <a:rPr lang="en-US" dirty="0">
                <a:cs typeface="Calibri"/>
              </a:rPr>
              <a:t> di </a:t>
            </a:r>
            <a:r>
              <a:rPr lang="en-US" dirty="0" err="1">
                <a:cs typeface="Calibri"/>
              </a:rPr>
              <a:t>applicazioni</a:t>
            </a:r>
            <a:r>
              <a:rPr lang="en-US" dirty="0">
                <a:cs typeface="Calibri"/>
              </a:rPr>
              <a:t> android, senza </a:t>
            </a:r>
            <a:r>
              <a:rPr lang="en-US" dirty="0" err="1">
                <a:cs typeface="Calibri"/>
              </a:rPr>
              <a:t>sapere</a:t>
            </a:r>
            <a:r>
              <a:rPr lang="en-US" dirty="0">
                <a:cs typeface="Calibri"/>
              </a:rPr>
              <a:t> quale fosse </a:t>
            </a:r>
            <a:r>
              <a:rPr lang="en-US" dirty="0" err="1">
                <a:cs typeface="Calibri"/>
              </a:rPr>
              <a:t>l'originale</a:t>
            </a:r>
            <a:r>
              <a:rPr lang="en-US" dirty="0">
                <a:cs typeface="Calibri"/>
              </a:rPr>
              <a:t> e quale fosse la </a:t>
            </a:r>
            <a:r>
              <a:rPr lang="en-US" dirty="0" err="1">
                <a:cs typeface="Calibri"/>
              </a:rPr>
              <a:t>ripacchettizzata</a:t>
            </a:r>
            <a:r>
              <a:rPr lang="en-US" dirty="0">
                <a:cs typeface="Calibri"/>
              </a:rPr>
              <a:t>, </a:t>
            </a:r>
            <a:r>
              <a:rPr lang="en-US" dirty="0" err="1">
                <a:cs typeface="Calibri"/>
              </a:rPr>
              <a:t>ottenendo</a:t>
            </a:r>
            <a:r>
              <a:rPr lang="en-US" dirty="0">
                <a:cs typeface="Calibri"/>
              </a:rPr>
              <a:t> </a:t>
            </a:r>
            <a:r>
              <a:rPr lang="en-US" dirty="0" err="1">
                <a:cs typeface="Calibri"/>
              </a:rPr>
              <a:t>questi</a:t>
            </a:r>
            <a:r>
              <a:rPr lang="en-US" dirty="0">
                <a:cs typeface="Calibri"/>
              </a:rPr>
              <a:t> </a:t>
            </a:r>
            <a:r>
              <a:rPr lang="en-US" dirty="0" err="1">
                <a:cs typeface="Calibri"/>
              </a:rPr>
              <a:t>dati</a:t>
            </a:r>
            <a:r>
              <a:rPr lang="en-US" dirty="0">
                <a:cs typeface="Calibri"/>
              </a:rPr>
              <a:t>. </a:t>
            </a:r>
          </a:p>
          <a:p>
            <a:endParaRPr lang="en-US">
              <a:cs typeface="Calibri"/>
            </a:endParaRPr>
          </a:p>
          <a:p>
            <a:r>
              <a:rPr lang="en-US" dirty="0">
                <a:cs typeface="Calibri"/>
              </a:rPr>
              <a:t>Si </a:t>
            </a:r>
            <a:r>
              <a:rPr lang="en-US" dirty="0" err="1">
                <a:cs typeface="Calibri"/>
              </a:rPr>
              <a:t>vede</a:t>
            </a:r>
            <a:r>
              <a:rPr lang="en-US" dirty="0">
                <a:cs typeface="Calibri"/>
              </a:rPr>
              <a:t> come </a:t>
            </a:r>
            <a:r>
              <a:rPr lang="en-US" dirty="0" err="1">
                <a:cs typeface="Calibri"/>
              </a:rPr>
              <a:t>il</a:t>
            </a:r>
            <a:r>
              <a:rPr lang="en-US" dirty="0">
                <a:cs typeface="Calibri"/>
              </a:rPr>
              <a:t> 15%  </a:t>
            </a:r>
            <a:r>
              <a:rPr lang="en-US" dirty="0" err="1">
                <a:cs typeface="Calibri"/>
              </a:rPr>
              <a:t>delle</a:t>
            </a:r>
            <a:r>
              <a:rPr lang="en-US" dirty="0">
                <a:cs typeface="Calibri"/>
              </a:rPr>
              <a:t> </a:t>
            </a:r>
            <a:r>
              <a:rPr lang="en-US" dirty="0" err="1">
                <a:cs typeface="Calibri"/>
              </a:rPr>
              <a:t>applicazioni</a:t>
            </a:r>
            <a:r>
              <a:rPr lang="en-US" dirty="0">
                <a:cs typeface="Calibri"/>
              </a:rPr>
              <a:t> </a:t>
            </a:r>
            <a:r>
              <a:rPr lang="en-US" dirty="0" err="1">
                <a:cs typeface="Calibri"/>
              </a:rPr>
              <a:t>presenta</a:t>
            </a:r>
            <a:r>
              <a:rPr lang="en-US" dirty="0">
                <a:cs typeface="Calibri"/>
              </a:rPr>
              <a:t> una </a:t>
            </a:r>
            <a:r>
              <a:rPr lang="en-US" dirty="0" err="1">
                <a:cs typeface="Calibri"/>
              </a:rPr>
              <a:t>differenza</a:t>
            </a:r>
            <a:r>
              <a:rPr lang="en-US" dirty="0">
                <a:cs typeface="Calibri"/>
              </a:rPr>
              <a:t> </a:t>
            </a:r>
            <a:r>
              <a:rPr lang="en-US" dirty="0" err="1">
                <a:cs typeface="Calibri"/>
              </a:rPr>
              <a:t>nel</a:t>
            </a:r>
            <a:r>
              <a:rPr lang="en-US" dirty="0">
                <a:cs typeface="Calibri"/>
              </a:rPr>
              <a:t> </a:t>
            </a:r>
            <a:r>
              <a:rPr lang="en-US" dirty="0" err="1">
                <a:cs typeface="Calibri"/>
              </a:rPr>
              <a:t>numero</a:t>
            </a:r>
            <a:r>
              <a:rPr lang="en-US" dirty="0">
                <a:cs typeface="Calibri"/>
              </a:rPr>
              <a:t> di activity, e </a:t>
            </a:r>
            <a:r>
              <a:rPr lang="en-US" dirty="0" err="1">
                <a:cs typeface="Calibri"/>
              </a:rPr>
              <a:t>che</a:t>
            </a:r>
            <a:r>
              <a:rPr lang="en-US" dirty="0">
                <a:cs typeface="Calibri"/>
              </a:rPr>
              <a:t> </a:t>
            </a:r>
            <a:r>
              <a:rPr lang="en-US" dirty="0" err="1">
                <a:cs typeface="Calibri"/>
              </a:rPr>
              <a:t>mediamente</a:t>
            </a:r>
            <a:r>
              <a:rPr lang="en-US" dirty="0">
                <a:cs typeface="Calibri"/>
              </a:rPr>
              <a:t> in </a:t>
            </a:r>
            <a:r>
              <a:rPr lang="en-US" dirty="0" err="1">
                <a:cs typeface="Calibri"/>
              </a:rPr>
              <a:t>queste</a:t>
            </a:r>
            <a:r>
              <a:rPr lang="en-US" dirty="0">
                <a:cs typeface="Calibri"/>
              </a:rPr>
              <a:t> app </a:t>
            </a:r>
            <a:r>
              <a:rPr lang="en-US" dirty="0" err="1">
                <a:cs typeface="Calibri"/>
              </a:rPr>
              <a:t>vengono</a:t>
            </a:r>
            <a:r>
              <a:rPr lang="en-US" dirty="0">
                <a:cs typeface="Calibri"/>
              </a:rPr>
              <a:t> </a:t>
            </a:r>
            <a:r>
              <a:rPr lang="en-US" dirty="0" err="1">
                <a:cs typeface="Calibri"/>
              </a:rPr>
              <a:t>modificate</a:t>
            </a:r>
            <a:r>
              <a:rPr lang="en-US" dirty="0">
                <a:cs typeface="Calibri"/>
              </a:rPr>
              <a:t> (</a:t>
            </a:r>
            <a:r>
              <a:rPr lang="en-US" dirty="0" err="1">
                <a:cs typeface="Calibri"/>
              </a:rPr>
              <a:t>inteso</a:t>
            </a:r>
            <a:r>
              <a:rPr lang="en-US" dirty="0">
                <a:cs typeface="Calibri"/>
              </a:rPr>
              <a:t> come </a:t>
            </a:r>
            <a:r>
              <a:rPr lang="en-US" dirty="0" err="1">
                <a:cs typeface="Calibri"/>
              </a:rPr>
              <a:t>aggiunte</a:t>
            </a:r>
            <a:r>
              <a:rPr lang="en-US" dirty="0">
                <a:cs typeface="Calibri"/>
              </a:rPr>
              <a:t> o </a:t>
            </a:r>
            <a:r>
              <a:rPr lang="en-US" dirty="0" err="1">
                <a:cs typeface="Calibri"/>
              </a:rPr>
              <a:t>modifiche</a:t>
            </a:r>
            <a:r>
              <a:rPr lang="en-US" dirty="0">
                <a:cs typeface="Calibri"/>
              </a:rPr>
              <a:t> di </a:t>
            </a:r>
            <a:r>
              <a:rPr lang="en-US" dirty="0" err="1">
                <a:cs typeface="Calibri"/>
              </a:rPr>
              <a:t>nome</a:t>
            </a:r>
            <a:r>
              <a:rPr lang="en-US" dirty="0">
                <a:cs typeface="Calibri"/>
              </a:rPr>
              <a:t>) circa 3 activity. </a:t>
            </a:r>
          </a:p>
          <a:p>
            <a:endParaRPr lang="en-US">
              <a:cs typeface="Calibri"/>
            </a:endParaRPr>
          </a:p>
          <a:p>
            <a:r>
              <a:rPr lang="en-US" dirty="0">
                <a:cs typeface="Calibri"/>
              </a:rPr>
              <a:t>Dal punto di vista </a:t>
            </a:r>
            <a:r>
              <a:rPr lang="en-US" dirty="0" err="1">
                <a:cs typeface="Calibri"/>
              </a:rPr>
              <a:t>dei</a:t>
            </a:r>
            <a:r>
              <a:rPr lang="en-US" dirty="0">
                <a:cs typeface="Calibri"/>
              </a:rPr>
              <a:t> </a:t>
            </a:r>
            <a:r>
              <a:rPr lang="en-US" dirty="0" err="1">
                <a:cs typeface="Calibri"/>
              </a:rPr>
              <a:t>permessi</a:t>
            </a:r>
            <a:r>
              <a:rPr lang="en-US" dirty="0">
                <a:cs typeface="Calibri"/>
              </a:rPr>
              <a:t> </a:t>
            </a:r>
            <a:r>
              <a:rPr lang="en-US" dirty="0" err="1">
                <a:cs typeface="Calibri"/>
              </a:rPr>
              <a:t>invece</a:t>
            </a:r>
            <a:r>
              <a:rPr lang="en-US" dirty="0">
                <a:cs typeface="Calibri"/>
              </a:rPr>
              <a:t> </a:t>
            </a:r>
            <a:r>
              <a:rPr lang="en-US" dirty="0" err="1">
                <a:cs typeface="Calibri"/>
              </a:rPr>
              <a:t>si</a:t>
            </a:r>
            <a:r>
              <a:rPr lang="en-US" dirty="0">
                <a:cs typeface="Calibri"/>
              </a:rPr>
              <a:t> </a:t>
            </a:r>
            <a:r>
              <a:rPr lang="en-US" dirty="0" err="1">
                <a:cs typeface="Calibri"/>
              </a:rPr>
              <a:t>vede</a:t>
            </a:r>
            <a:r>
              <a:rPr lang="en-US" dirty="0">
                <a:cs typeface="Calibri"/>
              </a:rPr>
              <a:t> come </a:t>
            </a:r>
            <a:r>
              <a:rPr lang="en-US" dirty="0" err="1">
                <a:cs typeface="Calibri"/>
              </a:rPr>
              <a:t>siano</a:t>
            </a:r>
            <a:r>
              <a:rPr lang="en-US" dirty="0">
                <a:cs typeface="Calibri"/>
              </a:rPr>
              <a:t> poche, circa </a:t>
            </a:r>
            <a:r>
              <a:rPr lang="en-US" dirty="0" err="1">
                <a:cs typeface="Calibri"/>
              </a:rPr>
              <a:t>il</a:t>
            </a:r>
            <a:r>
              <a:rPr lang="en-US" dirty="0">
                <a:cs typeface="Calibri"/>
              </a:rPr>
              <a:t> 6%, le app </a:t>
            </a:r>
            <a:r>
              <a:rPr lang="en-US" dirty="0" err="1">
                <a:cs typeface="Calibri"/>
              </a:rPr>
              <a:t>che</a:t>
            </a:r>
            <a:r>
              <a:rPr lang="en-US" dirty="0">
                <a:cs typeface="Calibri"/>
              </a:rPr>
              <a:t> ne </a:t>
            </a:r>
            <a:r>
              <a:rPr lang="en-US" dirty="0" err="1">
                <a:cs typeface="Calibri"/>
              </a:rPr>
              <a:t>aggiungono</a:t>
            </a:r>
            <a:r>
              <a:rPr lang="en-US" dirty="0">
                <a:cs typeface="Calibri"/>
              </a:rPr>
              <a:t> di </a:t>
            </a:r>
            <a:r>
              <a:rPr lang="en-US" dirty="0" err="1">
                <a:cs typeface="Calibri"/>
              </a:rPr>
              <a:t>nuovi</a:t>
            </a:r>
            <a:r>
              <a:rPr lang="en-US" dirty="0">
                <a:cs typeface="Calibri"/>
              </a:rPr>
              <a:t> e </a:t>
            </a:r>
            <a:r>
              <a:rPr lang="en-US" dirty="0" err="1">
                <a:cs typeface="Calibri"/>
              </a:rPr>
              <a:t>tipicamente</a:t>
            </a:r>
            <a:r>
              <a:rPr lang="en-US" dirty="0">
                <a:cs typeface="Calibri"/>
              </a:rPr>
              <a:t> ne </a:t>
            </a:r>
            <a:r>
              <a:rPr lang="en-US" dirty="0" err="1">
                <a:cs typeface="Calibri"/>
              </a:rPr>
              <a:t>aggiungono</a:t>
            </a:r>
            <a:r>
              <a:rPr lang="en-US" dirty="0">
                <a:cs typeface="Calibri"/>
              </a:rPr>
              <a:t> </a:t>
            </a:r>
            <a:r>
              <a:rPr lang="en-US" dirty="0" err="1">
                <a:cs typeface="Calibri"/>
              </a:rPr>
              <a:t>uno</a:t>
            </a:r>
            <a:r>
              <a:rPr lang="en-US" dirty="0">
                <a:cs typeface="Calibri"/>
              </a:rPr>
              <a:t> solo. </a:t>
            </a:r>
            <a:r>
              <a:rPr lang="en-US" dirty="0" err="1">
                <a:cs typeface="Calibri"/>
              </a:rPr>
              <a:t>Questo</a:t>
            </a:r>
            <a:r>
              <a:rPr lang="en-US" dirty="0">
                <a:cs typeface="Calibri"/>
              </a:rPr>
              <a:t> </a:t>
            </a:r>
            <a:r>
              <a:rPr lang="en-US" dirty="0" err="1">
                <a:cs typeface="Calibri"/>
              </a:rPr>
              <a:t>dato</a:t>
            </a:r>
            <a:r>
              <a:rPr lang="en-US" dirty="0">
                <a:cs typeface="Calibri"/>
              </a:rPr>
              <a:t> </a:t>
            </a:r>
            <a:r>
              <a:rPr lang="en-US" dirty="0" err="1">
                <a:cs typeface="Calibri"/>
              </a:rPr>
              <a:t>si</a:t>
            </a:r>
            <a:r>
              <a:rPr lang="en-US" dirty="0">
                <a:cs typeface="Calibri"/>
              </a:rPr>
              <a:t> </a:t>
            </a:r>
            <a:r>
              <a:rPr lang="en-US" dirty="0" err="1">
                <a:cs typeface="Calibri"/>
              </a:rPr>
              <a:t>spiega</a:t>
            </a:r>
            <a:r>
              <a:rPr lang="en-US" dirty="0">
                <a:cs typeface="Calibri"/>
              </a:rPr>
              <a:t> </a:t>
            </a:r>
            <a:r>
              <a:rPr lang="en-US" dirty="0" err="1">
                <a:cs typeface="Calibri"/>
              </a:rPr>
              <a:t>facilmente</a:t>
            </a:r>
            <a:r>
              <a:rPr lang="en-US" dirty="0">
                <a:cs typeface="Calibri"/>
              </a:rPr>
              <a:t> con </a:t>
            </a:r>
            <a:r>
              <a:rPr lang="en-US" dirty="0" err="1">
                <a:cs typeface="Calibri"/>
              </a:rPr>
              <a:t>l'abitudine</a:t>
            </a:r>
            <a:r>
              <a:rPr lang="en-US" dirty="0">
                <a:cs typeface="Calibri"/>
              </a:rPr>
              <a:t> </a:t>
            </a:r>
            <a:r>
              <a:rPr lang="en-US" dirty="0" err="1">
                <a:cs typeface="Calibri"/>
              </a:rPr>
              <a:t>degli</a:t>
            </a:r>
            <a:r>
              <a:rPr lang="en-US" dirty="0">
                <a:cs typeface="Calibri"/>
              </a:rPr>
              <a:t> </a:t>
            </a:r>
            <a:r>
              <a:rPr lang="en-US" dirty="0" err="1">
                <a:cs typeface="Calibri"/>
              </a:rPr>
              <a:t>sviluppatori</a:t>
            </a:r>
            <a:r>
              <a:rPr lang="en-US" dirty="0">
                <a:cs typeface="Calibri"/>
              </a:rPr>
              <a:t> di </a:t>
            </a:r>
            <a:r>
              <a:rPr lang="en-US" dirty="0" err="1">
                <a:cs typeface="Calibri"/>
              </a:rPr>
              <a:t>abusare</a:t>
            </a:r>
            <a:r>
              <a:rPr lang="en-US" dirty="0">
                <a:cs typeface="Calibri"/>
              </a:rPr>
              <a:t> </a:t>
            </a:r>
            <a:r>
              <a:rPr lang="en-US" dirty="0" err="1">
                <a:cs typeface="Calibri"/>
              </a:rPr>
              <a:t>dei</a:t>
            </a:r>
            <a:r>
              <a:rPr lang="en-US" dirty="0">
                <a:cs typeface="Calibri"/>
              </a:rPr>
              <a:t> </a:t>
            </a:r>
            <a:r>
              <a:rPr lang="en-US" dirty="0" err="1">
                <a:cs typeface="Calibri"/>
              </a:rPr>
              <a:t>permessi</a:t>
            </a:r>
            <a:r>
              <a:rPr lang="en-US" dirty="0">
                <a:cs typeface="Calibri"/>
              </a:rPr>
              <a:t>, e </a:t>
            </a:r>
            <a:r>
              <a:rPr lang="en-US" dirty="0" err="1">
                <a:cs typeface="Calibri"/>
              </a:rPr>
              <a:t>quindi</a:t>
            </a:r>
            <a:r>
              <a:rPr lang="en-US" dirty="0">
                <a:cs typeface="Calibri"/>
              </a:rPr>
              <a:t> </a:t>
            </a:r>
            <a:r>
              <a:rPr lang="en-US" dirty="0" err="1">
                <a:cs typeface="Calibri"/>
              </a:rPr>
              <a:t>tipicamente</a:t>
            </a:r>
            <a:r>
              <a:rPr lang="en-US" dirty="0">
                <a:cs typeface="Calibri"/>
              </a:rPr>
              <a:t>, </a:t>
            </a:r>
            <a:r>
              <a:rPr lang="en-US" dirty="0" err="1">
                <a:cs typeface="Calibri"/>
              </a:rPr>
              <a:t>tutti</a:t>
            </a:r>
            <a:r>
              <a:rPr lang="en-US" dirty="0">
                <a:cs typeface="Calibri"/>
              </a:rPr>
              <a:t> </a:t>
            </a:r>
            <a:r>
              <a:rPr lang="en-US" dirty="0" err="1">
                <a:cs typeface="Calibri"/>
              </a:rPr>
              <a:t>i</a:t>
            </a:r>
            <a:r>
              <a:rPr lang="en-US" dirty="0">
                <a:cs typeface="Calibri"/>
              </a:rPr>
              <a:t> </a:t>
            </a:r>
            <a:r>
              <a:rPr lang="en-US" dirty="0" err="1">
                <a:cs typeface="Calibri"/>
              </a:rPr>
              <a:t>permessi</a:t>
            </a:r>
            <a:r>
              <a:rPr lang="en-US" dirty="0">
                <a:cs typeface="Calibri"/>
              </a:rPr>
              <a:t> di cui </a:t>
            </a:r>
            <a:r>
              <a:rPr lang="en-US" dirty="0" err="1">
                <a:cs typeface="Calibri"/>
              </a:rPr>
              <a:t>potrebbe</a:t>
            </a:r>
            <a:r>
              <a:rPr lang="en-US" dirty="0">
                <a:cs typeface="Calibri"/>
              </a:rPr>
              <a:t> </a:t>
            </a:r>
            <a:r>
              <a:rPr lang="en-US" dirty="0" err="1">
                <a:cs typeface="Calibri"/>
              </a:rPr>
              <a:t>avere</a:t>
            </a:r>
            <a:r>
              <a:rPr lang="en-US" dirty="0">
                <a:cs typeface="Calibri"/>
              </a:rPr>
              <a:t> </a:t>
            </a:r>
            <a:r>
              <a:rPr lang="en-US" dirty="0" err="1">
                <a:cs typeface="Calibri"/>
              </a:rPr>
              <a:t>bisogno</a:t>
            </a:r>
            <a:r>
              <a:rPr lang="en-US" dirty="0">
                <a:cs typeface="Calibri"/>
              </a:rPr>
              <a:t> un malware </a:t>
            </a:r>
            <a:r>
              <a:rPr lang="en-US" dirty="0" err="1">
                <a:cs typeface="Calibri"/>
              </a:rPr>
              <a:t>sono</a:t>
            </a:r>
            <a:r>
              <a:rPr lang="en-US" dirty="0">
                <a:cs typeface="Calibri"/>
              </a:rPr>
              <a:t> </a:t>
            </a:r>
            <a:r>
              <a:rPr lang="en-US" dirty="0" err="1">
                <a:cs typeface="Calibri"/>
              </a:rPr>
              <a:t>gia</a:t>
            </a:r>
            <a:r>
              <a:rPr lang="en-US" dirty="0">
                <a:cs typeface="Calibri"/>
              </a:rPr>
              <a:t>' </a:t>
            </a:r>
            <a:r>
              <a:rPr lang="en-US" dirty="0" err="1">
                <a:cs typeface="Calibri"/>
              </a:rPr>
              <a:t>presenti</a:t>
            </a:r>
            <a:r>
              <a:rPr lang="en-US" dirty="0">
                <a:cs typeface="Calibri"/>
              </a:rPr>
              <a:t> </a:t>
            </a:r>
            <a:r>
              <a:rPr lang="en-US" dirty="0" err="1">
                <a:cs typeface="Calibri"/>
              </a:rPr>
              <a:t>all'interno</a:t>
            </a:r>
            <a:r>
              <a:rPr lang="en-US" dirty="0">
                <a:cs typeface="Calibri"/>
              </a:rPr>
              <a:t> </a:t>
            </a:r>
            <a:r>
              <a:rPr lang="en-US" dirty="0" err="1">
                <a:cs typeface="Calibri"/>
              </a:rPr>
              <a:t>dell'app</a:t>
            </a:r>
            <a:r>
              <a:rPr lang="en-US" dirty="0">
                <a:cs typeface="Calibri"/>
              </a:rPr>
              <a:t>. </a:t>
            </a:r>
            <a:r>
              <a:rPr lang="en-US" dirty="0" err="1">
                <a:cs typeface="Calibri"/>
              </a:rPr>
              <a:t>Allo</a:t>
            </a:r>
            <a:r>
              <a:rPr lang="en-US" dirty="0">
                <a:cs typeface="Calibri"/>
              </a:rPr>
              <a:t> </a:t>
            </a:r>
            <a:r>
              <a:rPr lang="en-US" dirty="0" err="1">
                <a:cs typeface="Calibri"/>
              </a:rPr>
              <a:t>stesso</a:t>
            </a:r>
            <a:r>
              <a:rPr lang="en-US" dirty="0">
                <a:cs typeface="Calibri"/>
              </a:rPr>
              <a:t> tempo </a:t>
            </a:r>
            <a:r>
              <a:rPr lang="en-US" dirty="0" err="1">
                <a:cs typeface="Calibri"/>
              </a:rPr>
              <a:t>si</a:t>
            </a:r>
            <a:r>
              <a:rPr lang="en-US" dirty="0">
                <a:cs typeface="Calibri"/>
              </a:rPr>
              <a:t> </a:t>
            </a:r>
            <a:r>
              <a:rPr lang="en-US" dirty="0" err="1">
                <a:cs typeface="Calibri"/>
              </a:rPr>
              <a:t>vede</a:t>
            </a:r>
            <a:r>
              <a:rPr lang="en-US" dirty="0">
                <a:cs typeface="Calibri"/>
              </a:rPr>
              <a:t> come circa un 14% </a:t>
            </a:r>
            <a:r>
              <a:rPr lang="en-US" dirty="0" err="1">
                <a:cs typeface="Calibri"/>
              </a:rPr>
              <a:t>delle</a:t>
            </a:r>
            <a:r>
              <a:rPr lang="en-US" dirty="0">
                <a:cs typeface="Calibri"/>
              </a:rPr>
              <a:t> </a:t>
            </a:r>
            <a:r>
              <a:rPr lang="en-US" dirty="0" err="1">
                <a:cs typeface="Calibri"/>
              </a:rPr>
              <a:t>applicazioni</a:t>
            </a:r>
            <a:r>
              <a:rPr lang="en-US" dirty="0">
                <a:cs typeface="Calibri"/>
              </a:rPr>
              <a:t> </a:t>
            </a:r>
            <a:r>
              <a:rPr lang="en-US" dirty="0" err="1">
                <a:cs typeface="Calibri"/>
              </a:rPr>
              <a:t>presenti</a:t>
            </a:r>
            <a:r>
              <a:rPr lang="en-US" dirty="0">
                <a:cs typeface="Calibri"/>
              </a:rPr>
              <a:t> una notevole quantita' di </a:t>
            </a:r>
            <a:r>
              <a:rPr lang="en-US" dirty="0" err="1">
                <a:cs typeface="Calibri"/>
              </a:rPr>
              <a:t>permessi</a:t>
            </a:r>
            <a:r>
              <a:rPr lang="en-US" dirty="0">
                <a:cs typeface="Calibri"/>
              </a:rPr>
              <a:t> </a:t>
            </a:r>
            <a:r>
              <a:rPr lang="en-US" dirty="0" err="1">
                <a:cs typeface="Calibri"/>
              </a:rPr>
              <a:t>duplicati</a:t>
            </a:r>
            <a:r>
              <a:rPr lang="en-US" dirty="0">
                <a:cs typeface="Calibri"/>
              </a:rPr>
              <a:t>, </a:t>
            </a:r>
            <a:r>
              <a:rPr lang="en-US" dirty="0" err="1">
                <a:cs typeface="Calibri"/>
              </a:rPr>
              <a:t>cosa</a:t>
            </a:r>
            <a:r>
              <a:rPr lang="en-US" dirty="0">
                <a:cs typeface="Calibri"/>
              </a:rPr>
              <a:t> </a:t>
            </a:r>
            <a:r>
              <a:rPr lang="en-US" dirty="0" err="1">
                <a:cs typeface="Calibri"/>
              </a:rPr>
              <a:t>che</a:t>
            </a:r>
            <a:r>
              <a:rPr lang="en-US" dirty="0">
                <a:cs typeface="Calibri"/>
              </a:rPr>
              <a:t> </a:t>
            </a:r>
            <a:r>
              <a:rPr lang="en-US" dirty="0" err="1">
                <a:cs typeface="Calibri"/>
              </a:rPr>
              <a:t>si</a:t>
            </a:r>
            <a:r>
              <a:rPr lang="en-US" dirty="0">
                <a:cs typeface="Calibri"/>
              </a:rPr>
              <a:t> </a:t>
            </a:r>
            <a:r>
              <a:rPr lang="en-US" dirty="0" err="1">
                <a:cs typeface="Calibri"/>
              </a:rPr>
              <a:t>spiega</a:t>
            </a:r>
            <a:r>
              <a:rPr lang="en-US" dirty="0">
                <a:cs typeface="Calibri"/>
              </a:rPr>
              <a:t> con </a:t>
            </a:r>
            <a:r>
              <a:rPr lang="en-US" dirty="0" err="1">
                <a:cs typeface="Calibri"/>
              </a:rPr>
              <a:t>l'abitudine</a:t>
            </a:r>
            <a:r>
              <a:rPr lang="en-US" dirty="0">
                <a:cs typeface="Calibri"/>
              </a:rPr>
              <a:t> di </a:t>
            </a:r>
            <a:r>
              <a:rPr lang="en-US" dirty="0" err="1">
                <a:cs typeface="Calibri"/>
              </a:rPr>
              <a:t>utilizzare</a:t>
            </a:r>
            <a:r>
              <a:rPr lang="en-US" dirty="0">
                <a:cs typeface="Calibri"/>
              </a:rPr>
              <a:t> software </a:t>
            </a:r>
            <a:r>
              <a:rPr lang="en-US" dirty="0" err="1">
                <a:cs typeface="Calibri"/>
              </a:rPr>
              <a:t>automatici</a:t>
            </a:r>
            <a:r>
              <a:rPr lang="en-US" dirty="0">
                <a:cs typeface="Calibri"/>
              </a:rPr>
              <a:t> per la </a:t>
            </a:r>
            <a:r>
              <a:rPr lang="en-US" dirty="0" err="1">
                <a:cs typeface="Calibri"/>
              </a:rPr>
              <a:t>ripacchettizazione</a:t>
            </a:r>
            <a:r>
              <a:rPr lang="en-US" dirty="0">
                <a:cs typeface="Calibri"/>
              </a:rPr>
              <a:t>.</a:t>
            </a:r>
          </a:p>
          <a:p>
            <a:endParaRPr lang="en-US">
              <a:cs typeface="Calibri"/>
            </a:endParaRPr>
          </a:p>
          <a:p>
            <a:r>
              <a:rPr lang="en-US" dirty="0">
                <a:cs typeface="Calibri"/>
              </a:rPr>
              <a:t>Per </a:t>
            </a:r>
            <a:r>
              <a:rPr lang="en-US" dirty="0" err="1">
                <a:cs typeface="Calibri"/>
              </a:rPr>
              <a:t>quanto</a:t>
            </a:r>
            <a:r>
              <a:rPr lang="en-US" dirty="0">
                <a:cs typeface="Calibri"/>
              </a:rPr>
              <a:t> </a:t>
            </a:r>
            <a:r>
              <a:rPr lang="en-US" dirty="0" err="1">
                <a:cs typeface="Calibri"/>
              </a:rPr>
              <a:t>riguarda</a:t>
            </a:r>
            <a:r>
              <a:rPr lang="en-US" dirty="0">
                <a:cs typeface="Calibri"/>
              </a:rPr>
              <a:t> le </a:t>
            </a:r>
            <a:r>
              <a:rPr lang="en-US" dirty="0" err="1">
                <a:cs typeface="Calibri"/>
              </a:rPr>
              <a:t>risorse</a:t>
            </a:r>
            <a:r>
              <a:rPr lang="en-US" dirty="0">
                <a:cs typeface="Calibri"/>
              </a:rPr>
              <a:t> </a:t>
            </a:r>
            <a:r>
              <a:rPr lang="en-US" dirty="0" err="1">
                <a:cs typeface="Calibri"/>
              </a:rPr>
              <a:t>aggiunte</a:t>
            </a:r>
            <a:r>
              <a:rPr lang="en-US" dirty="0">
                <a:cs typeface="Calibri"/>
              </a:rPr>
              <a:t>, </a:t>
            </a:r>
            <a:r>
              <a:rPr lang="en-US" dirty="0" err="1">
                <a:cs typeface="Calibri"/>
              </a:rPr>
              <a:t>si</a:t>
            </a:r>
            <a:r>
              <a:rPr lang="en-US" dirty="0">
                <a:cs typeface="Calibri"/>
              </a:rPr>
              <a:t> </a:t>
            </a:r>
            <a:r>
              <a:rPr lang="en-US" dirty="0" err="1">
                <a:cs typeface="Calibri"/>
              </a:rPr>
              <a:t>vede</a:t>
            </a:r>
            <a:r>
              <a:rPr lang="en-US" dirty="0">
                <a:cs typeface="Calibri"/>
              </a:rPr>
              <a:t> come circa </a:t>
            </a:r>
            <a:r>
              <a:rPr lang="en-US" dirty="0" err="1">
                <a:cs typeface="Calibri"/>
              </a:rPr>
              <a:t>il</a:t>
            </a:r>
            <a:r>
              <a:rPr lang="en-US" dirty="0">
                <a:cs typeface="Calibri"/>
              </a:rPr>
              <a:t> 22% </a:t>
            </a:r>
            <a:r>
              <a:rPr lang="en-US" dirty="0" err="1">
                <a:cs typeface="Calibri"/>
              </a:rPr>
              <a:t>delle</a:t>
            </a:r>
            <a:r>
              <a:rPr lang="en-US" dirty="0">
                <a:cs typeface="Calibri"/>
              </a:rPr>
              <a:t> app ne </a:t>
            </a:r>
            <a:r>
              <a:rPr lang="en-US" dirty="0" err="1">
                <a:cs typeface="Calibri"/>
              </a:rPr>
              <a:t>presenti</a:t>
            </a:r>
            <a:r>
              <a:rPr lang="en-US" dirty="0">
                <a:cs typeface="Calibri"/>
              </a:rPr>
              <a:t> un </a:t>
            </a:r>
            <a:r>
              <a:rPr lang="en-US" dirty="0" err="1">
                <a:cs typeface="Calibri"/>
              </a:rPr>
              <a:t>numero</a:t>
            </a:r>
            <a:r>
              <a:rPr lang="en-US" dirty="0">
                <a:cs typeface="Calibri"/>
              </a:rPr>
              <a:t> </a:t>
            </a:r>
            <a:r>
              <a:rPr lang="en-US" dirty="0" err="1">
                <a:cs typeface="Calibri"/>
              </a:rPr>
              <a:t>maggiore</a:t>
            </a:r>
            <a:r>
              <a:rPr lang="en-US" dirty="0">
                <a:cs typeface="Calibri"/>
              </a:rPr>
              <a:t>, </a:t>
            </a:r>
            <a:r>
              <a:rPr lang="en-US" dirty="0" err="1">
                <a:cs typeface="Calibri"/>
              </a:rPr>
              <a:t>quello</a:t>
            </a:r>
            <a:r>
              <a:rPr lang="en-US" dirty="0">
                <a:cs typeface="Calibri"/>
              </a:rPr>
              <a:t> </a:t>
            </a:r>
            <a:r>
              <a:rPr lang="en-US" dirty="0" err="1">
                <a:cs typeface="Calibri"/>
              </a:rPr>
              <a:t>che</a:t>
            </a:r>
            <a:r>
              <a:rPr lang="en-US" dirty="0">
                <a:cs typeface="Calibri"/>
              </a:rPr>
              <a:t> </a:t>
            </a:r>
            <a:r>
              <a:rPr lang="en-US" dirty="0" err="1">
                <a:cs typeface="Calibri"/>
              </a:rPr>
              <a:t>si</a:t>
            </a:r>
            <a:r>
              <a:rPr lang="en-US" dirty="0">
                <a:cs typeface="Calibri"/>
              </a:rPr>
              <a:t> e' </a:t>
            </a:r>
            <a:r>
              <a:rPr lang="en-US" dirty="0" err="1">
                <a:cs typeface="Calibri"/>
              </a:rPr>
              <a:t>notato</a:t>
            </a:r>
            <a:r>
              <a:rPr lang="en-US" dirty="0">
                <a:cs typeface="Calibri"/>
              </a:rPr>
              <a:t> e' </a:t>
            </a:r>
            <a:r>
              <a:rPr lang="en-US" dirty="0" err="1">
                <a:cs typeface="Calibri"/>
              </a:rPr>
              <a:t>che</a:t>
            </a:r>
            <a:r>
              <a:rPr lang="en-US" dirty="0">
                <a:cs typeface="Calibri"/>
              </a:rPr>
              <a:t> molto </a:t>
            </a:r>
            <a:r>
              <a:rPr lang="en-US" dirty="0" err="1">
                <a:cs typeface="Calibri"/>
              </a:rPr>
              <a:t>spesso</a:t>
            </a:r>
            <a:r>
              <a:rPr lang="en-US" dirty="0">
                <a:cs typeface="Calibri"/>
              </a:rPr>
              <a:t> </a:t>
            </a:r>
            <a:r>
              <a:rPr lang="en-US" dirty="0" err="1">
                <a:cs typeface="Calibri"/>
              </a:rPr>
              <a:t>vengono</a:t>
            </a:r>
            <a:r>
              <a:rPr lang="en-US" dirty="0">
                <a:cs typeface="Calibri"/>
              </a:rPr>
              <a:t> </a:t>
            </a:r>
            <a:r>
              <a:rPr lang="en-US" dirty="0" err="1">
                <a:cs typeface="Calibri"/>
              </a:rPr>
              <a:t>aggiunte</a:t>
            </a:r>
            <a:r>
              <a:rPr lang="en-US" dirty="0">
                <a:cs typeface="Calibri"/>
              </a:rPr>
              <a:t> </a:t>
            </a:r>
            <a:r>
              <a:rPr lang="en-US" dirty="0" err="1">
                <a:cs typeface="Calibri"/>
              </a:rPr>
              <a:t>immagini</a:t>
            </a:r>
            <a:r>
              <a:rPr lang="en-US" dirty="0">
                <a:cs typeface="Calibri"/>
              </a:rPr>
              <a:t>, </a:t>
            </a:r>
            <a:r>
              <a:rPr lang="en-US" dirty="0" err="1">
                <a:cs typeface="Calibri"/>
              </a:rPr>
              <a:t>probabilmente</a:t>
            </a:r>
            <a:r>
              <a:rPr lang="en-US" dirty="0">
                <a:cs typeface="Calibri"/>
              </a:rPr>
              <a:t> </a:t>
            </a:r>
            <a:r>
              <a:rPr lang="en-US" dirty="0" err="1">
                <a:cs typeface="Calibri"/>
              </a:rPr>
              <a:t>utilizzate</a:t>
            </a:r>
            <a:r>
              <a:rPr lang="en-US" dirty="0">
                <a:cs typeface="Calibri"/>
              </a:rPr>
              <a:t> per </a:t>
            </a:r>
            <a:r>
              <a:rPr lang="en-US" dirty="0" err="1">
                <a:cs typeface="Calibri"/>
              </a:rPr>
              <a:t>scopi</a:t>
            </a:r>
            <a:r>
              <a:rPr lang="en-US" dirty="0">
                <a:cs typeface="Calibri"/>
              </a:rPr>
              <a:t> </a:t>
            </a:r>
            <a:r>
              <a:rPr lang="en-US" dirty="0" err="1">
                <a:cs typeface="Calibri"/>
              </a:rPr>
              <a:t>pubblicitari</a:t>
            </a:r>
            <a:r>
              <a:rPr lang="en-US" dirty="0">
                <a:cs typeface="Calibri"/>
              </a:rPr>
              <a:t>.</a:t>
            </a:r>
          </a:p>
          <a:p>
            <a:endParaRPr lang="en-US">
              <a:cs typeface="Calibri"/>
            </a:endParaRPr>
          </a:p>
          <a:p>
            <a:r>
              <a:rPr lang="en-US" dirty="0">
                <a:cs typeface="Calibri"/>
              </a:rPr>
              <a:t>Quasi </a:t>
            </a:r>
            <a:r>
              <a:rPr lang="en-US" dirty="0" err="1">
                <a:cs typeface="Calibri"/>
              </a:rPr>
              <a:t>il</a:t>
            </a:r>
            <a:r>
              <a:rPr lang="en-US" dirty="0">
                <a:cs typeface="Calibri"/>
              </a:rPr>
              <a:t> 48% </a:t>
            </a:r>
            <a:r>
              <a:rPr lang="en-US" dirty="0" err="1">
                <a:cs typeface="Calibri"/>
              </a:rPr>
              <a:t>delle</a:t>
            </a:r>
            <a:r>
              <a:rPr lang="en-US" dirty="0">
                <a:cs typeface="Calibri"/>
              </a:rPr>
              <a:t> app </a:t>
            </a:r>
            <a:r>
              <a:rPr lang="en-US" dirty="0" err="1">
                <a:cs typeface="Calibri"/>
              </a:rPr>
              <a:t>analizzate</a:t>
            </a:r>
            <a:r>
              <a:rPr lang="en-US" dirty="0">
                <a:cs typeface="Calibri"/>
              </a:rPr>
              <a:t> </a:t>
            </a:r>
            <a:r>
              <a:rPr lang="en-US" dirty="0" err="1">
                <a:cs typeface="Calibri"/>
              </a:rPr>
              <a:t>inoltre</a:t>
            </a:r>
            <a:r>
              <a:rPr lang="en-US" dirty="0">
                <a:cs typeface="Calibri"/>
              </a:rPr>
              <a:t> </a:t>
            </a:r>
            <a:r>
              <a:rPr lang="en-US" dirty="0" err="1">
                <a:cs typeface="Calibri"/>
              </a:rPr>
              <a:t>presenta</a:t>
            </a:r>
            <a:r>
              <a:rPr lang="en-US" dirty="0">
                <a:cs typeface="Calibri"/>
              </a:rPr>
              <a:t> </a:t>
            </a:r>
            <a:r>
              <a:rPr lang="en-US" dirty="0" err="1">
                <a:cs typeface="Calibri"/>
              </a:rPr>
              <a:t>delle</a:t>
            </a:r>
            <a:r>
              <a:rPr lang="en-US" dirty="0">
                <a:cs typeface="Calibri"/>
              </a:rPr>
              <a:t> </a:t>
            </a:r>
            <a:r>
              <a:rPr lang="en-US" dirty="0" err="1">
                <a:cs typeface="Calibri"/>
              </a:rPr>
              <a:t>differenze</a:t>
            </a:r>
            <a:r>
              <a:rPr lang="en-US" dirty="0">
                <a:cs typeface="Calibri"/>
              </a:rPr>
              <a:t> </a:t>
            </a:r>
            <a:r>
              <a:rPr lang="en-US" dirty="0" err="1">
                <a:cs typeface="Calibri"/>
              </a:rPr>
              <a:t>nei</a:t>
            </a:r>
            <a:r>
              <a:rPr lang="en-US" dirty="0">
                <a:cs typeface="Calibri"/>
              </a:rPr>
              <a:t> </a:t>
            </a:r>
            <a:r>
              <a:rPr lang="en-US" dirty="0" err="1">
                <a:cs typeface="Calibri"/>
              </a:rPr>
              <a:t>meccanismi</a:t>
            </a:r>
            <a:r>
              <a:rPr lang="en-US" dirty="0">
                <a:cs typeface="Calibri"/>
              </a:rPr>
              <a:t> di </a:t>
            </a:r>
            <a:r>
              <a:rPr lang="en-US" dirty="0" err="1">
                <a:cs typeface="Calibri"/>
              </a:rPr>
              <a:t>caricamento</a:t>
            </a:r>
            <a:r>
              <a:rPr lang="en-US" dirty="0">
                <a:cs typeface="Calibri"/>
              </a:rPr>
              <a:t> </a:t>
            </a:r>
            <a:r>
              <a:rPr lang="en-US" dirty="0" err="1">
                <a:cs typeface="Calibri"/>
              </a:rPr>
              <a:t>dinamico</a:t>
            </a:r>
            <a:r>
              <a:rPr lang="en-US" dirty="0">
                <a:cs typeface="Calibri"/>
              </a:rPr>
              <a:t>. E </a:t>
            </a:r>
            <a:r>
              <a:rPr lang="en-US" dirty="0" err="1">
                <a:cs typeface="Calibri"/>
              </a:rPr>
              <a:t>tipicamente</a:t>
            </a:r>
            <a:r>
              <a:rPr lang="en-US" dirty="0">
                <a:cs typeface="Calibri"/>
              </a:rPr>
              <a:t> (come e' giusto </a:t>
            </a:r>
            <a:r>
              <a:rPr lang="en-US" dirty="0" err="1">
                <a:cs typeface="Calibri"/>
              </a:rPr>
              <a:t>attendersi</a:t>
            </a:r>
            <a:r>
              <a:rPr lang="en-US" dirty="0">
                <a:cs typeface="Calibri"/>
              </a:rPr>
              <a:t>) ne </a:t>
            </a:r>
            <a:r>
              <a:rPr lang="en-US" dirty="0" err="1">
                <a:cs typeface="Calibri"/>
              </a:rPr>
              <a:t>viene</a:t>
            </a:r>
            <a:r>
              <a:rPr lang="en-US" dirty="0">
                <a:cs typeface="Calibri"/>
              </a:rPr>
              <a:t> </a:t>
            </a:r>
            <a:r>
              <a:rPr lang="en-US" dirty="0" err="1">
                <a:cs typeface="Calibri"/>
              </a:rPr>
              <a:t>aggiunto</a:t>
            </a:r>
            <a:r>
              <a:rPr lang="en-US" dirty="0">
                <a:cs typeface="Calibri"/>
              </a:rPr>
              <a:t> </a:t>
            </a:r>
            <a:r>
              <a:rPr lang="en-US" dirty="0" err="1">
                <a:cs typeface="Calibri"/>
              </a:rPr>
              <a:t>uno</a:t>
            </a:r>
            <a:r>
              <a:rPr lang="en-US" dirty="0">
                <a:cs typeface="Calibri"/>
              </a:rPr>
              <a:t> solo. Quello </a:t>
            </a:r>
            <a:r>
              <a:rPr lang="en-US" dirty="0" err="1">
                <a:cs typeface="Calibri"/>
              </a:rPr>
              <a:t>piu</a:t>
            </a:r>
            <a:r>
              <a:rPr lang="en-US" dirty="0">
                <a:cs typeface="Calibri"/>
              </a:rPr>
              <a:t>' </a:t>
            </a:r>
            <a:r>
              <a:rPr lang="en-US" dirty="0" err="1">
                <a:cs typeface="Calibri"/>
              </a:rPr>
              <a:t>diffuso</a:t>
            </a:r>
            <a:r>
              <a:rPr lang="en-US" dirty="0">
                <a:cs typeface="Calibri"/>
              </a:rPr>
              <a:t> e' </a:t>
            </a:r>
            <a:r>
              <a:rPr lang="en-US" dirty="0" err="1">
                <a:cs typeface="Calibri"/>
              </a:rPr>
              <a:t>sicuramente</a:t>
            </a:r>
            <a:r>
              <a:rPr lang="en-US" dirty="0">
                <a:cs typeface="Calibri"/>
              </a:rPr>
              <a:t> lo </a:t>
            </a:r>
            <a:r>
              <a:rPr lang="en-US" dirty="0" err="1">
                <a:cs typeface="Calibri"/>
              </a:rPr>
              <a:t>strumento</a:t>
            </a:r>
            <a:r>
              <a:rPr lang="en-US" dirty="0">
                <a:cs typeface="Calibri"/>
              </a:rPr>
              <a:t> </a:t>
            </a:r>
            <a:r>
              <a:rPr lang="en-US" dirty="0" err="1">
                <a:cs typeface="Calibri"/>
              </a:rPr>
              <a:t>della</a:t>
            </a:r>
            <a:r>
              <a:rPr lang="en-US" dirty="0">
                <a:cs typeface="Calibri"/>
              </a:rPr>
              <a:t> reflection.</a:t>
            </a:r>
          </a:p>
          <a:p>
            <a:endParaRPr lang="en-US">
              <a:cs typeface="Calibri"/>
            </a:endParaRPr>
          </a:p>
          <a:p>
            <a:r>
              <a:rPr lang="en-US" dirty="0" err="1">
                <a:cs typeface="Calibri"/>
              </a:rPr>
              <a:t>Infine</a:t>
            </a:r>
            <a:r>
              <a:rPr lang="en-US" dirty="0">
                <a:cs typeface="Calibri"/>
              </a:rPr>
              <a:t> </a:t>
            </a:r>
            <a:r>
              <a:rPr lang="en-US" dirty="0" err="1">
                <a:cs typeface="Calibri"/>
              </a:rPr>
              <a:t>il</a:t>
            </a:r>
            <a:r>
              <a:rPr lang="en-US" dirty="0">
                <a:cs typeface="Calibri"/>
              </a:rPr>
              <a:t> </a:t>
            </a:r>
            <a:r>
              <a:rPr lang="en-US" dirty="0" err="1">
                <a:cs typeface="Calibri"/>
              </a:rPr>
              <a:t>dato</a:t>
            </a:r>
            <a:r>
              <a:rPr lang="en-US" dirty="0">
                <a:cs typeface="Calibri"/>
              </a:rPr>
              <a:t> </a:t>
            </a:r>
            <a:r>
              <a:rPr lang="en-US" dirty="0" err="1">
                <a:cs typeface="Calibri"/>
              </a:rPr>
              <a:t>piu</a:t>
            </a:r>
            <a:r>
              <a:rPr lang="en-US" dirty="0">
                <a:cs typeface="Calibri"/>
              </a:rPr>
              <a:t>' </a:t>
            </a:r>
            <a:r>
              <a:rPr lang="en-US" dirty="0" err="1">
                <a:cs typeface="Calibri"/>
              </a:rPr>
              <a:t>significativo</a:t>
            </a:r>
            <a:r>
              <a:rPr lang="en-US" dirty="0">
                <a:cs typeface="Calibri"/>
              </a:rPr>
              <a:t> </a:t>
            </a:r>
            <a:r>
              <a:rPr lang="en-US" dirty="0" err="1">
                <a:cs typeface="Calibri"/>
              </a:rPr>
              <a:t>si</a:t>
            </a:r>
            <a:r>
              <a:rPr lang="en-US" dirty="0">
                <a:cs typeface="Calibri"/>
              </a:rPr>
              <a:t> e' </a:t>
            </a:r>
            <a:r>
              <a:rPr lang="en-US" dirty="0" err="1">
                <a:cs typeface="Calibri"/>
              </a:rPr>
              <a:t>rivelato</a:t>
            </a:r>
            <a:r>
              <a:rPr lang="en-US" dirty="0">
                <a:cs typeface="Calibri"/>
              </a:rPr>
              <a:t> </a:t>
            </a:r>
            <a:r>
              <a:rPr lang="en-US" dirty="0" err="1">
                <a:cs typeface="Calibri"/>
              </a:rPr>
              <a:t>essere</a:t>
            </a:r>
            <a:r>
              <a:rPr lang="en-US" dirty="0">
                <a:cs typeface="Calibri"/>
              </a:rPr>
              <a:t> </a:t>
            </a:r>
            <a:r>
              <a:rPr lang="en-US" dirty="0" err="1">
                <a:cs typeface="Calibri"/>
              </a:rPr>
              <a:t>quello</a:t>
            </a:r>
            <a:r>
              <a:rPr lang="en-US" dirty="0">
                <a:cs typeface="Calibri"/>
              </a:rPr>
              <a:t> </a:t>
            </a:r>
            <a:r>
              <a:rPr lang="en-US" dirty="0" err="1">
                <a:cs typeface="Calibri"/>
              </a:rPr>
              <a:t>delle</a:t>
            </a:r>
            <a:r>
              <a:rPr lang="en-US" dirty="0">
                <a:cs typeface="Calibri"/>
              </a:rPr>
              <a:t> </a:t>
            </a:r>
            <a:r>
              <a:rPr lang="en-US" dirty="0" err="1">
                <a:cs typeface="Calibri"/>
              </a:rPr>
              <a:t>dipendenze</a:t>
            </a:r>
            <a:r>
              <a:rPr lang="en-US" dirty="0">
                <a:cs typeface="Calibri"/>
              </a:rPr>
              <a:t>. Si </a:t>
            </a:r>
            <a:r>
              <a:rPr lang="en-US" dirty="0" err="1">
                <a:cs typeface="Calibri"/>
              </a:rPr>
              <a:t>vede</a:t>
            </a:r>
            <a:r>
              <a:rPr lang="en-US" dirty="0">
                <a:cs typeface="Calibri"/>
              </a:rPr>
              <a:t> come quasi l' 85% </a:t>
            </a:r>
            <a:r>
              <a:rPr lang="en-US" dirty="0" err="1">
                <a:cs typeface="Calibri"/>
              </a:rPr>
              <a:t>delle</a:t>
            </a:r>
            <a:r>
              <a:rPr lang="en-US" dirty="0">
                <a:cs typeface="Calibri"/>
              </a:rPr>
              <a:t> app </a:t>
            </a:r>
            <a:r>
              <a:rPr lang="en-US" dirty="0" err="1">
                <a:cs typeface="Calibri"/>
              </a:rPr>
              <a:t>presenti</a:t>
            </a:r>
            <a:r>
              <a:rPr lang="en-US" dirty="0">
                <a:cs typeface="Calibri"/>
              </a:rPr>
              <a:t> </a:t>
            </a:r>
            <a:r>
              <a:rPr lang="en-US" dirty="0" err="1">
                <a:cs typeface="Calibri"/>
              </a:rPr>
              <a:t>modifiche</a:t>
            </a:r>
            <a:r>
              <a:rPr lang="en-US" dirty="0">
                <a:cs typeface="Calibri"/>
              </a:rPr>
              <a:t> </a:t>
            </a:r>
            <a:r>
              <a:rPr lang="en-US" dirty="0" err="1">
                <a:cs typeface="Calibri"/>
              </a:rPr>
              <a:t>nel</a:t>
            </a:r>
            <a:r>
              <a:rPr lang="en-US" dirty="0">
                <a:cs typeface="Calibri"/>
              </a:rPr>
              <a:t> </a:t>
            </a:r>
            <a:r>
              <a:rPr lang="en-US" dirty="0" err="1">
                <a:cs typeface="Calibri"/>
              </a:rPr>
              <a:t>grafo</a:t>
            </a:r>
            <a:r>
              <a:rPr lang="en-US" dirty="0">
                <a:cs typeface="Calibri"/>
              </a:rPr>
              <a:t> </a:t>
            </a:r>
            <a:r>
              <a:rPr lang="en-US" dirty="0" err="1">
                <a:cs typeface="Calibri"/>
              </a:rPr>
              <a:t>delle</a:t>
            </a:r>
            <a:r>
              <a:rPr lang="en-US" dirty="0">
                <a:cs typeface="Calibri"/>
              </a:rPr>
              <a:t> </a:t>
            </a:r>
            <a:r>
              <a:rPr lang="en-US" dirty="0" err="1">
                <a:cs typeface="Calibri"/>
              </a:rPr>
              <a:t>dipendenze</a:t>
            </a:r>
            <a:r>
              <a:rPr lang="en-US" dirty="0">
                <a:cs typeface="Calibri"/>
              </a:rPr>
              <a:t>. </a:t>
            </a:r>
            <a:r>
              <a:rPr lang="en-US" dirty="0" err="1">
                <a:cs typeface="Calibri"/>
              </a:rPr>
              <a:t>Queste</a:t>
            </a:r>
            <a:r>
              <a:rPr lang="en-US" dirty="0">
                <a:cs typeface="Calibri"/>
              </a:rPr>
              <a:t> a </a:t>
            </a:r>
            <a:r>
              <a:rPr lang="en-US" dirty="0" err="1">
                <a:cs typeface="Calibri"/>
              </a:rPr>
              <a:t>nostro</a:t>
            </a:r>
            <a:r>
              <a:rPr lang="en-US" dirty="0">
                <a:cs typeface="Calibri"/>
              </a:rPr>
              <a:t> </a:t>
            </a:r>
            <a:r>
              <a:rPr lang="en-US" dirty="0" err="1">
                <a:cs typeface="Calibri"/>
              </a:rPr>
              <a:t>giudizio</a:t>
            </a:r>
            <a:r>
              <a:rPr lang="en-US" dirty="0">
                <a:cs typeface="Calibri"/>
              </a:rPr>
              <a:t> </a:t>
            </a:r>
            <a:r>
              <a:rPr lang="en-US" dirty="0" err="1">
                <a:cs typeface="Calibri"/>
              </a:rPr>
              <a:t>si</a:t>
            </a:r>
            <a:r>
              <a:rPr lang="en-US" dirty="0">
                <a:cs typeface="Calibri"/>
              </a:rPr>
              <a:t> </a:t>
            </a:r>
            <a:r>
              <a:rPr lang="en-US" dirty="0" err="1">
                <a:cs typeface="Calibri"/>
              </a:rPr>
              <a:t>rivela</a:t>
            </a:r>
            <a:r>
              <a:rPr lang="en-US" dirty="0">
                <a:cs typeface="Calibri"/>
              </a:rPr>
              <a:t> </a:t>
            </a:r>
            <a:r>
              <a:rPr lang="en-US" dirty="0" err="1">
                <a:cs typeface="Calibri"/>
              </a:rPr>
              <a:t>essere</a:t>
            </a:r>
            <a:r>
              <a:rPr lang="en-US" dirty="0">
                <a:cs typeface="Calibri"/>
              </a:rPr>
              <a:t> </a:t>
            </a:r>
            <a:r>
              <a:rPr lang="en-US" dirty="0" err="1">
                <a:cs typeface="Calibri"/>
              </a:rPr>
              <a:t>l'informazione</a:t>
            </a:r>
            <a:r>
              <a:rPr lang="en-US" dirty="0">
                <a:cs typeface="Calibri"/>
              </a:rPr>
              <a:t> </a:t>
            </a:r>
            <a:r>
              <a:rPr lang="en-US" dirty="0" err="1">
                <a:cs typeface="Calibri"/>
              </a:rPr>
              <a:t>piu</a:t>
            </a:r>
            <a:r>
              <a:rPr lang="en-US" dirty="0">
                <a:cs typeface="Calibri"/>
              </a:rPr>
              <a:t>' utile </a:t>
            </a:r>
            <a:r>
              <a:rPr lang="en-US" dirty="0" err="1">
                <a:cs typeface="Calibri"/>
              </a:rPr>
              <a:t>volendo</a:t>
            </a:r>
            <a:r>
              <a:rPr lang="en-US" dirty="0">
                <a:cs typeface="Calibri"/>
              </a:rPr>
              <a:t> </a:t>
            </a:r>
            <a:r>
              <a:rPr lang="en-US" dirty="0" err="1">
                <a:cs typeface="Calibri"/>
              </a:rPr>
              <a:t>identificare</a:t>
            </a:r>
            <a:r>
              <a:rPr lang="en-US" dirty="0">
                <a:cs typeface="Calibri"/>
              </a:rPr>
              <a:t> </a:t>
            </a:r>
            <a:r>
              <a:rPr lang="en-US" dirty="0" err="1">
                <a:cs typeface="Calibri"/>
              </a:rPr>
              <a:t>il</a:t>
            </a:r>
            <a:r>
              <a:rPr lang="en-US" dirty="0">
                <a:cs typeface="Calibri"/>
              </a:rPr>
              <a:t> rider </a:t>
            </a:r>
            <a:r>
              <a:rPr lang="en-US" dirty="0" err="1">
                <a:cs typeface="Calibri"/>
              </a:rPr>
              <a:t>all'interno</a:t>
            </a:r>
            <a:r>
              <a:rPr lang="en-US" dirty="0">
                <a:cs typeface="Calibri"/>
              </a:rPr>
              <a:t> </a:t>
            </a:r>
            <a:r>
              <a:rPr lang="en-US" dirty="0" err="1">
                <a:cs typeface="Calibri"/>
              </a:rPr>
              <a:t>dell'app</a:t>
            </a:r>
            <a:r>
              <a:rPr lang="en-US" dirty="0">
                <a:cs typeface="Calibri"/>
              </a:rPr>
              <a:t> </a:t>
            </a:r>
            <a:r>
              <a:rPr lang="en-US" dirty="0" err="1">
                <a:cs typeface="Calibri"/>
              </a:rPr>
              <a:t>ripacchettizzata</a:t>
            </a:r>
            <a:r>
              <a:rPr lang="en-US" dirty="0">
                <a:cs typeface="Calibri"/>
              </a:rPr>
              <a:t>. </a:t>
            </a:r>
          </a:p>
        </p:txBody>
      </p:sp>
      <p:sp>
        <p:nvSpPr>
          <p:cNvPr id="4" name="Segnaposto numero diapositiva 3"/>
          <p:cNvSpPr>
            <a:spLocks noGrp="1"/>
          </p:cNvSpPr>
          <p:nvPr>
            <p:ph type="sldNum" sz="quarter" idx="5"/>
          </p:nvPr>
        </p:nvSpPr>
        <p:spPr/>
        <p:txBody>
          <a:bodyPr/>
          <a:lstStyle/>
          <a:p>
            <a:fld id="{E547D0BD-AA4D-40BC-8910-6762B1021A43}" type="slidenum">
              <a:rPr lang="it-IT" smtClean="0"/>
              <a:t>17</a:t>
            </a:fld>
            <a:endParaRPr lang="it-IT"/>
          </a:p>
        </p:txBody>
      </p:sp>
    </p:spTree>
    <p:extLst>
      <p:ext uri="{BB962C8B-B14F-4D97-AF65-F5344CB8AC3E}">
        <p14:creationId xmlns:p14="http://schemas.microsoft.com/office/powerpoint/2010/main" val="2362298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In </a:t>
            </a:r>
            <a:r>
              <a:rPr lang="en-US" err="1">
                <a:cs typeface="Calibri"/>
              </a:rPr>
              <a:t>questa</a:t>
            </a:r>
            <a:r>
              <a:rPr lang="en-US">
                <a:cs typeface="Calibri"/>
              </a:rPr>
              <a:t> slide </a:t>
            </a:r>
            <a:r>
              <a:rPr lang="en-US" err="1">
                <a:cs typeface="Calibri"/>
              </a:rPr>
              <a:t>si</a:t>
            </a:r>
            <a:r>
              <a:rPr lang="en-US">
                <a:cs typeface="Calibri"/>
              </a:rPr>
              <a:t> e' </a:t>
            </a:r>
            <a:r>
              <a:rPr lang="en-US" err="1">
                <a:cs typeface="Calibri"/>
              </a:rPr>
              <a:t>voluto</a:t>
            </a:r>
            <a:r>
              <a:rPr lang="en-US">
                <a:cs typeface="Calibri"/>
              </a:rPr>
              <a:t> </a:t>
            </a:r>
            <a:r>
              <a:rPr lang="en-US" err="1">
                <a:cs typeface="Calibri"/>
              </a:rPr>
              <a:t>sottolineare</a:t>
            </a:r>
            <a:r>
              <a:rPr lang="en-US">
                <a:cs typeface="Calibri"/>
              </a:rPr>
              <a:t> la </a:t>
            </a:r>
            <a:r>
              <a:rPr lang="en-US" err="1">
                <a:cs typeface="Calibri"/>
              </a:rPr>
              <a:t>relazione</a:t>
            </a:r>
            <a:r>
              <a:rPr lang="en-US">
                <a:cs typeface="Calibri"/>
              </a:rPr>
              <a:t> </a:t>
            </a:r>
            <a:r>
              <a:rPr lang="en-US" err="1">
                <a:cs typeface="Calibri"/>
              </a:rPr>
              <a:t>tra</a:t>
            </a:r>
            <a:r>
              <a:rPr lang="en-US">
                <a:cs typeface="Calibri"/>
              </a:rPr>
              <a:t> le </a:t>
            </a:r>
            <a:r>
              <a:rPr lang="en-US" err="1">
                <a:cs typeface="Calibri"/>
              </a:rPr>
              <a:t>dipendenze</a:t>
            </a:r>
            <a:r>
              <a:rPr lang="en-US">
                <a:cs typeface="Calibri"/>
              </a:rPr>
              <a:t> </a:t>
            </a:r>
            <a:r>
              <a:rPr lang="en-US" err="1">
                <a:cs typeface="Calibri"/>
              </a:rPr>
              <a:t>nuove</a:t>
            </a:r>
            <a:r>
              <a:rPr lang="en-US">
                <a:cs typeface="Calibri"/>
              </a:rPr>
              <a:t> e </a:t>
            </a:r>
            <a:r>
              <a:rPr lang="en-US" err="1">
                <a:cs typeface="Calibri"/>
              </a:rPr>
              <a:t>l'aggiunta</a:t>
            </a:r>
            <a:r>
              <a:rPr lang="en-US">
                <a:cs typeface="Calibri"/>
              </a:rPr>
              <a:t> </a:t>
            </a:r>
            <a:r>
              <a:rPr lang="en-US" err="1">
                <a:cs typeface="Calibri"/>
              </a:rPr>
              <a:t>dei</a:t>
            </a:r>
            <a:r>
              <a:rPr lang="en-US">
                <a:cs typeface="Calibri"/>
              </a:rPr>
              <a:t> </a:t>
            </a:r>
            <a:r>
              <a:rPr lang="en-US" err="1">
                <a:cs typeface="Calibri"/>
              </a:rPr>
              <a:t>nuovi</a:t>
            </a:r>
            <a:r>
              <a:rPr lang="en-US">
                <a:cs typeface="Calibri"/>
              </a:rPr>
              <a:t> file. </a:t>
            </a:r>
            <a:r>
              <a:rPr lang="en-US" err="1">
                <a:cs typeface="Calibri"/>
              </a:rPr>
              <a:t>L'analisi</a:t>
            </a:r>
            <a:r>
              <a:rPr lang="en-US">
                <a:cs typeface="Calibri"/>
              </a:rPr>
              <a:t> e' </a:t>
            </a:r>
            <a:r>
              <a:rPr lang="en-US" err="1">
                <a:cs typeface="Calibri"/>
              </a:rPr>
              <a:t>stata</a:t>
            </a:r>
            <a:r>
              <a:rPr lang="en-US">
                <a:cs typeface="Calibri"/>
              </a:rPr>
              <a:t> </a:t>
            </a:r>
            <a:r>
              <a:rPr lang="en-US" err="1">
                <a:cs typeface="Calibri"/>
              </a:rPr>
              <a:t>fatta</a:t>
            </a:r>
            <a:r>
              <a:rPr lang="en-US">
                <a:cs typeface="Calibri"/>
              </a:rPr>
              <a:t> </a:t>
            </a:r>
            <a:r>
              <a:rPr lang="en-US" err="1">
                <a:cs typeface="Calibri"/>
              </a:rPr>
              <a:t>sulla</a:t>
            </a:r>
            <a:r>
              <a:rPr lang="en-US">
                <a:cs typeface="Calibri"/>
              </a:rPr>
              <a:t> </a:t>
            </a:r>
            <a:r>
              <a:rPr lang="en-US" err="1">
                <a:cs typeface="Calibri"/>
              </a:rPr>
              <a:t>supposizione</a:t>
            </a:r>
            <a:r>
              <a:rPr lang="en-US">
                <a:cs typeface="Calibri"/>
              </a:rPr>
              <a:t> </a:t>
            </a:r>
            <a:r>
              <a:rPr lang="en-US" err="1">
                <a:cs typeface="Calibri"/>
              </a:rPr>
              <a:t>che</a:t>
            </a:r>
            <a:r>
              <a:rPr lang="en-US">
                <a:cs typeface="Calibri"/>
              </a:rPr>
              <a:t> un </a:t>
            </a:r>
            <a:r>
              <a:rPr lang="en-US" err="1">
                <a:cs typeface="Calibri"/>
              </a:rPr>
              <a:t>qualsiasi</a:t>
            </a:r>
            <a:r>
              <a:rPr lang="en-US">
                <a:cs typeface="Calibri"/>
              </a:rPr>
              <a:t> file </a:t>
            </a:r>
            <a:r>
              <a:rPr lang="en-US" err="1">
                <a:cs typeface="Calibri"/>
              </a:rPr>
              <a:t>aggiunto</a:t>
            </a:r>
            <a:r>
              <a:rPr lang="en-US">
                <a:cs typeface="Calibri"/>
              </a:rPr>
              <a:t> </a:t>
            </a:r>
            <a:r>
              <a:rPr lang="en-US" err="1">
                <a:cs typeface="Calibri"/>
              </a:rPr>
              <a:t>prevede</a:t>
            </a:r>
            <a:r>
              <a:rPr lang="en-US">
                <a:cs typeface="Calibri"/>
              </a:rPr>
              <a:t> una </a:t>
            </a:r>
            <a:r>
              <a:rPr lang="en-US" err="1">
                <a:cs typeface="Calibri"/>
              </a:rPr>
              <a:t>nuova</a:t>
            </a:r>
            <a:r>
              <a:rPr lang="en-US">
                <a:cs typeface="Calibri"/>
              </a:rPr>
              <a:t> </a:t>
            </a:r>
            <a:r>
              <a:rPr lang="en-US" err="1">
                <a:cs typeface="Calibri"/>
              </a:rPr>
              <a:t>dipendenza</a:t>
            </a:r>
            <a:r>
              <a:rPr lang="en-US">
                <a:cs typeface="Calibri"/>
              </a:rPr>
              <a:t> in un </a:t>
            </a:r>
            <a:r>
              <a:rPr lang="en-US" err="1">
                <a:cs typeface="Calibri"/>
              </a:rPr>
              <a:t>qualche</a:t>
            </a:r>
            <a:r>
              <a:rPr lang="en-US">
                <a:cs typeface="Calibri"/>
              </a:rPr>
              <a:t> punto del </a:t>
            </a:r>
            <a:r>
              <a:rPr lang="en-US" err="1">
                <a:cs typeface="Calibri"/>
              </a:rPr>
              <a:t>programma</a:t>
            </a:r>
            <a:r>
              <a:rPr lang="en-US">
                <a:cs typeface="Calibri"/>
              </a:rPr>
              <a:t>. La </a:t>
            </a:r>
            <a:r>
              <a:rPr lang="en-US" err="1">
                <a:cs typeface="Calibri"/>
              </a:rPr>
              <a:t>supposizione</a:t>
            </a:r>
            <a:r>
              <a:rPr lang="en-US">
                <a:cs typeface="Calibri"/>
              </a:rPr>
              <a:t> </a:t>
            </a:r>
            <a:r>
              <a:rPr lang="en-US" err="1">
                <a:cs typeface="Calibri"/>
              </a:rPr>
              <a:t>si</a:t>
            </a:r>
            <a:r>
              <a:rPr lang="en-US">
                <a:cs typeface="Calibri"/>
              </a:rPr>
              <a:t> e' </a:t>
            </a:r>
            <a:r>
              <a:rPr lang="en-US" err="1">
                <a:cs typeface="Calibri"/>
              </a:rPr>
              <a:t>rivelata</a:t>
            </a:r>
            <a:r>
              <a:rPr lang="en-US">
                <a:cs typeface="Calibri"/>
              </a:rPr>
              <a:t> </a:t>
            </a:r>
            <a:r>
              <a:rPr lang="en-US" err="1">
                <a:cs typeface="Calibri"/>
              </a:rPr>
              <a:t>corretta</a:t>
            </a:r>
            <a:r>
              <a:rPr lang="en-US">
                <a:cs typeface="Calibri"/>
              </a:rPr>
              <a:t> dal </a:t>
            </a:r>
            <a:r>
              <a:rPr lang="en-US" err="1">
                <a:cs typeface="Calibri"/>
              </a:rPr>
              <a:t>momento</a:t>
            </a:r>
            <a:r>
              <a:rPr lang="en-US">
                <a:cs typeface="Calibri"/>
              </a:rPr>
              <a:t> </a:t>
            </a:r>
            <a:r>
              <a:rPr lang="en-US" err="1">
                <a:cs typeface="Calibri"/>
              </a:rPr>
              <a:t>che</a:t>
            </a:r>
            <a:r>
              <a:rPr lang="en-US">
                <a:cs typeface="Calibri"/>
              </a:rPr>
              <a:t> </a:t>
            </a:r>
            <a:r>
              <a:rPr lang="en-US" err="1">
                <a:cs typeface="Calibri"/>
              </a:rPr>
              <a:t>sono</a:t>
            </a:r>
            <a:r>
              <a:rPr lang="en-US">
                <a:cs typeface="Calibri"/>
              </a:rPr>
              <a:t> </a:t>
            </a:r>
            <a:r>
              <a:rPr lang="en-US" err="1">
                <a:cs typeface="Calibri"/>
              </a:rPr>
              <a:t>stati</a:t>
            </a:r>
            <a:r>
              <a:rPr lang="en-US">
                <a:cs typeface="Calibri"/>
              </a:rPr>
              <a:t> </a:t>
            </a:r>
            <a:r>
              <a:rPr lang="en-US" err="1">
                <a:cs typeface="Calibri"/>
              </a:rPr>
              <a:t>restituiti</a:t>
            </a:r>
            <a:r>
              <a:rPr lang="en-US">
                <a:cs typeface="Calibri"/>
              </a:rPr>
              <a:t> ben 1373 record (circa 20% del </a:t>
            </a:r>
            <a:r>
              <a:rPr lang="en-US" err="1">
                <a:cs typeface="Calibri"/>
              </a:rPr>
              <a:t>totale</a:t>
            </a:r>
            <a:r>
              <a:rPr lang="en-US">
                <a:cs typeface="Calibri"/>
              </a:rPr>
              <a:t>) </a:t>
            </a:r>
            <a:r>
              <a:rPr lang="en-US" err="1">
                <a:cs typeface="Calibri"/>
              </a:rPr>
              <a:t>che</a:t>
            </a:r>
            <a:r>
              <a:rPr lang="en-US">
                <a:cs typeface="Calibri"/>
              </a:rPr>
              <a:t> </a:t>
            </a:r>
            <a:r>
              <a:rPr lang="en-US" err="1">
                <a:cs typeface="Calibri"/>
              </a:rPr>
              <a:t>comprendono</a:t>
            </a:r>
            <a:r>
              <a:rPr lang="en-US">
                <a:cs typeface="Calibri"/>
              </a:rPr>
              <a:t> </a:t>
            </a:r>
            <a:r>
              <a:rPr lang="en-US" err="1">
                <a:cs typeface="Calibri"/>
              </a:rPr>
              <a:t>contemporaneamente</a:t>
            </a:r>
            <a:r>
              <a:rPr lang="en-US">
                <a:cs typeface="Calibri"/>
              </a:rPr>
              <a:t> una </a:t>
            </a:r>
            <a:r>
              <a:rPr lang="en-US" err="1">
                <a:cs typeface="Calibri"/>
              </a:rPr>
              <a:t>nuova</a:t>
            </a:r>
            <a:r>
              <a:rPr lang="en-US">
                <a:cs typeface="Calibri"/>
              </a:rPr>
              <a:t> </a:t>
            </a:r>
            <a:r>
              <a:rPr lang="en-US" err="1">
                <a:cs typeface="Calibri"/>
              </a:rPr>
              <a:t>risorsa</a:t>
            </a:r>
            <a:r>
              <a:rPr lang="en-US">
                <a:cs typeface="Calibri"/>
              </a:rPr>
              <a:t> e una </a:t>
            </a:r>
            <a:r>
              <a:rPr lang="en-US" err="1">
                <a:cs typeface="Calibri"/>
              </a:rPr>
              <a:t>nuova</a:t>
            </a:r>
            <a:r>
              <a:rPr lang="en-US">
                <a:cs typeface="Calibri"/>
              </a:rPr>
              <a:t> </a:t>
            </a:r>
            <a:r>
              <a:rPr lang="en-US" err="1">
                <a:cs typeface="Calibri"/>
              </a:rPr>
              <a:t>dipendenza</a:t>
            </a:r>
            <a:r>
              <a:rPr lang="en-US">
                <a:cs typeface="Calibri"/>
              </a:rPr>
              <a:t>. </a:t>
            </a:r>
          </a:p>
        </p:txBody>
      </p:sp>
      <p:sp>
        <p:nvSpPr>
          <p:cNvPr id="4" name="Segnaposto numero diapositiva 3"/>
          <p:cNvSpPr>
            <a:spLocks noGrp="1"/>
          </p:cNvSpPr>
          <p:nvPr>
            <p:ph type="sldNum" sz="quarter" idx="5"/>
          </p:nvPr>
        </p:nvSpPr>
        <p:spPr/>
        <p:txBody>
          <a:bodyPr/>
          <a:lstStyle/>
          <a:p>
            <a:fld id="{E547D0BD-AA4D-40BC-8910-6762B1021A43}" type="slidenum">
              <a:rPr lang="it-IT" smtClean="0"/>
              <a:t>18</a:t>
            </a:fld>
            <a:endParaRPr lang="it-IT"/>
          </a:p>
        </p:txBody>
      </p:sp>
    </p:spTree>
    <p:extLst>
      <p:ext uri="{BB962C8B-B14F-4D97-AF65-F5344CB8AC3E}">
        <p14:creationId xmlns:p14="http://schemas.microsoft.com/office/powerpoint/2010/main" val="3823116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cs typeface="Calibri"/>
              </a:rPr>
              <a:t>Caricamento</a:t>
            </a:r>
            <a:r>
              <a:rPr lang="en-US">
                <a:cs typeface="Calibri"/>
              </a:rPr>
              <a:t> </a:t>
            </a:r>
            <a:r>
              <a:rPr lang="en-US" err="1">
                <a:cs typeface="Calibri"/>
              </a:rPr>
              <a:t>dinamico</a:t>
            </a:r>
            <a:r>
              <a:rPr lang="en-US">
                <a:cs typeface="Calibri"/>
              </a:rPr>
              <a:t> e file 749</a:t>
            </a:r>
          </a:p>
          <a:p>
            <a:r>
              <a:rPr lang="it-IT">
                <a:cs typeface="Calibri"/>
              </a:rPr>
              <a:t>In questa slide viene mostrata la relazione tra gli indicatori di caricamento dinamico e le risorse aggiunte. La motivazione alla base di questa analisi </a:t>
            </a:r>
            <a:r>
              <a:rPr lang="it-IT" err="1">
                <a:cs typeface="Calibri"/>
              </a:rPr>
              <a:t>e'</a:t>
            </a:r>
            <a:r>
              <a:rPr lang="it-IT">
                <a:cs typeface="Calibri"/>
              </a:rPr>
              <a:t> la medesima della slide precedente, e </a:t>
            </a:r>
            <a:r>
              <a:rPr lang="it-IT" err="1">
                <a:cs typeface="Calibri"/>
              </a:rPr>
              <a:t>cioe'</a:t>
            </a:r>
            <a:r>
              <a:rPr lang="it-IT">
                <a:cs typeface="Calibri"/>
              </a:rPr>
              <a:t> che un eventuale file malevolo caricato dinamicamente potesse essere aggiunto </a:t>
            </a:r>
            <a:r>
              <a:rPr lang="it-IT" err="1">
                <a:cs typeface="Calibri"/>
              </a:rPr>
              <a:t>rippacchettizzando</a:t>
            </a:r>
            <a:r>
              <a:rPr lang="it-IT">
                <a:cs typeface="Calibri"/>
              </a:rPr>
              <a:t> l'applicazione e poi potesse essere caricato dinamicamente. Il risultato dell'analisi ha dimostrato che circa il 12% delle app comprendeva sia delle risorse aggiunte sia un nuovo meccanismo per il caricamento dinamico dei file all'interno delle app. Le considerazioni di partenza, che hanno spinto ad effettuare questo tipo di analisi non risulta quindi verificata, essendo la percentuale bassa.</a:t>
            </a:r>
          </a:p>
          <a:p>
            <a:endParaRPr lang="it-IT">
              <a:cs typeface="Calibri"/>
            </a:endParaRPr>
          </a:p>
          <a:p>
            <a:r>
              <a:rPr lang="it-IT">
                <a:cs typeface="Calibri"/>
              </a:rPr>
              <a:t>Nota: prendiamo solo quelle che aggiungono caricamento dinamico, non consideriamo le app che già avevano al loro interno il caricamento dinamico stesso</a:t>
            </a:r>
          </a:p>
        </p:txBody>
      </p:sp>
      <p:sp>
        <p:nvSpPr>
          <p:cNvPr id="4" name="Segnaposto numero diapositiva 3"/>
          <p:cNvSpPr>
            <a:spLocks noGrp="1"/>
          </p:cNvSpPr>
          <p:nvPr>
            <p:ph type="sldNum" sz="quarter" idx="5"/>
          </p:nvPr>
        </p:nvSpPr>
        <p:spPr/>
        <p:txBody>
          <a:bodyPr/>
          <a:lstStyle/>
          <a:p>
            <a:fld id="{E547D0BD-AA4D-40BC-8910-6762B1021A43}" type="slidenum">
              <a:rPr lang="it-IT" smtClean="0"/>
              <a:t>19</a:t>
            </a:fld>
            <a:endParaRPr lang="it-IT"/>
          </a:p>
        </p:txBody>
      </p:sp>
    </p:spTree>
    <p:extLst>
      <p:ext uri="{BB962C8B-B14F-4D97-AF65-F5344CB8AC3E}">
        <p14:creationId xmlns:p14="http://schemas.microsoft.com/office/powerpoint/2010/main" val="296233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Android è, ad oggi, il sistema operativo più diffuso nei dispositivi inclusi vari elettrodomestici intelligenti. Data la forte dipendenza da sistemi di tale genere, la presenza di security issue può avere conseguenza anche gravi nella vita di tutti i giorni. Eppure, regolarmente, incidenti di sicurezza di alto profilo con la piattaforma Android mettono in luce la facilità con cui gli autori di malware possono sfruttare una grande superficie di attacco, eludendo tutti i sistemi di rilevamento sia a livello di app store che a livello di dispositivo. Ciò porta a dedurre che gli approcci allo stato dell'arte non sono sufficientemente maturi per affrontare in maniera efficace il malware e che gli autori di quest'ultimo sono ancora in grado di reagire rapidamente alle capacità delle attuali tecniche di rilevamento.</a:t>
            </a:r>
          </a:p>
        </p:txBody>
      </p:sp>
      <p:sp>
        <p:nvSpPr>
          <p:cNvPr id="4" name="Segnaposto numero diapositiva 3"/>
          <p:cNvSpPr>
            <a:spLocks noGrp="1"/>
          </p:cNvSpPr>
          <p:nvPr>
            <p:ph type="sldNum" sz="quarter" idx="5"/>
          </p:nvPr>
        </p:nvSpPr>
        <p:spPr/>
        <p:txBody>
          <a:bodyPr/>
          <a:lstStyle/>
          <a:p>
            <a:fld id="{E547D0BD-AA4D-40BC-8910-6762B1021A43}" type="slidenum">
              <a:rPr lang="it-IT" smtClean="0"/>
              <a:t>2</a:t>
            </a:fld>
            <a:endParaRPr lang="it-IT"/>
          </a:p>
        </p:txBody>
      </p:sp>
    </p:spTree>
    <p:extLst>
      <p:ext uri="{BB962C8B-B14F-4D97-AF65-F5344CB8AC3E}">
        <p14:creationId xmlns:p14="http://schemas.microsoft.com/office/powerpoint/2010/main" val="3849669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cs typeface="Calibri"/>
              </a:rPr>
              <a:t>L'analisi</a:t>
            </a:r>
            <a:r>
              <a:rPr lang="en-US">
                <a:cs typeface="Calibri"/>
              </a:rPr>
              <a:t> </a:t>
            </a:r>
            <a:r>
              <a:rPr lang="en-US" err="1">
                <a:cs typeface="Calibri"/>
              </a:rPr>
              <a:t>effettuata</a:t>
            </a:r>
            <a:r>
              <a:rPr lang="en-US">
                <a:cs typeface="Calibri"/>
              </a:rPr>
              <a:t> </a:t>
            </a:r>
            <a:r>
              <a:rPr lang="en-US" err="1">
                <a:cs typeface="Calibri"/>
              </a:rPr>
              <a:t>attraverso</a:t>
            </a:r>
            <a:r>
              <a:rPr lang="en-US">
                <a:cs typeface="Calibri"/>
              </a:rPr>
              <a:t> la query </a:t>
            </a:r>
            <a:r>
              <a:rPr lang="en-US" err="1">
                <a:cs typeface="Calibri"/>
              </a:rPr>
              <a:t>mostrata</a:t>
            </a:r>
            <a:r>
              <a:rPr lang="en-US">
                <a:cs typeface="Calibri"/>
              </a:rPr>
              <a:t> in </a:t>
            </a:r>
            <a:r>
              <a:rPr lang="en-US" err="1">
                <a:cs typeface="Calibri"/>
              </a:rPr>
              <a:t>questa</a:t>
            </a:r>
            <a:r>
              <a:rPr lang="en-US">
                <a:cs typeface="Calibri"/>
              </a:rPr>
              <a:t> slide </a:t>
            </a:r>
            <a:r>
              <a:rPr lang="en-US" err="1">
                <a:cs typeface="Calibri"/>
              </a:rPr>
              <a:t>mette</a:t>
            </a:r>
            <a:r>
              <a:rPr lang="en-US">
                <a:cs typeface="Calibri"/>
              </a:rPr>
              <a:t> in </a:t>
            </a:r>
            <a:r>
              <a:rPr lang="en-US" err="1">
                <a:cs typeface="Calibri"/>
              </a:rPr>
              <a:t>relazione</a:t>
            </a:r>
            <a:r>
              <a:rPr lang="en-US">
                <a:cs typeface="Calibri"/>
              </a:rPr>
              <a:t> la </a:t>
            </a:r>
            <a:r>
              <a:rPr lang="en-US" err="1">
                <a:cs typeface="Calibri"/>
              </a:rPr>
              <a:t>presenza</a:t>
            </a:r>
            <a:r>
              <a:rPr lang="en-US">
                <a:cs typeface="Calibri"/>
              </a:rPr>
              <a:t> di activity </a:t>
            </a:r>
            <a:r>
              <a:rPr lang="en-US" err="1">
                <a:cs typeface="Calibri"/>
              </a:rPr>
              <a:t>aggiunte</a:t>
            </a:r>
            <a:r>
              <a:rPr lang="en-US">
                <a:cs typeface="Calibri"/>
              </a:rPr>
              <a:t> e la </a:t>
            </a:r>
            <a:r>
              <a:rPr lang="en-US" err="1">
                <a:cs typeface="Calibri"/>
              </a:rPr>
              <a:t>presenza</a:t>
            </a:r>
            <a:r>
              <a:rPr lang="en-US">
                <a:cs typeface="Calibri"/>
              </a:rPr>
              <a:t> di </a:t>
            </a:r>
            <a:r>
              <a:rPr lang="en-US" err="1">
                <a:cs typeface="Calibri"/>
              </a:rPr>
              <a:t>dipendenze</a:t>
            </a:r>
            <a:r>
              <a:rPr lang="en-US">
                <a:cs typeface="Calibri"/>
              </a:rPr>
              <a:t> </a:t>
            </a:r>
            <a:r>
              <a:rPr lang="en-US" err="1">
                <a:cs typeface="Calibri"/>
              </a:rPr>
              <a:t>aggiunte</a:t>
            </a:r>
            <a:r>
              <a:rPr lang="en-US">
                <a:cs typeface="Calibri"/>
              </a:rPr>
              <a:t>. Quello </a:t>
            </a:r>
            <a:r>
              <a:rPr lang="en-US" err="1">
                <a:cs typeface="Calibri"/>
              </a:rPr>
              <a:t>che</a:t>
            </a:r>
            <a:r>
              <a:rPr lang="en-US">
                <a:cs typeface="Calibri"/>
              </a:rPr>
              <a:t> </a:t>
            </a:r>
            <a:r>
              <a:rPr lang="en-US" err="1">
                <a:cs typeface="Calibri"/>
              </a:rPr>
              <a:t>si</a:t>
            </a:r>
            <a:r>
              <a:rPr lang="en-US">
                <a:cs typeface="Calibri"/>
              </a:rPr>
              <a:t> </a:t>
            </a:r>
            <a:r>
              <a:rPr lang="en-US" err="1">
                <a:cs typeface="Calibri"/>
              </a:rPr>
              <a:t>vuole</a:t>
            </a:r>
            <a:r>
              <a:rPr lang="en-US">
                <a:cs typeface="Calibri"/>
              </a:rPr>
              <a:t> far </a:t>
            </a:r>
            <a:r>
              <a:rPr lang="en-US" err="1">
                <a:cs typeface="Calibri"/>
              </a:rPr>
              <a:t>notare</a:t>
            </a:r>
            <a:r>
              <a:rPr lang="en-US">
                <a:cs typeface="Calibri"/>
              </a:rPr>
              <a:t> è </a:t>
            </a:r>
            <a:r>
              <a:rPr lang="en-US" err="1">
                <a:cs typeface="Calibri"/>
              </a:rPr>
              <a:t>che</a:t>
            </a:r>
            <a:r>
              <a:rPr lang="en-US">
                <a:cs typeface="Calibri"/>
              </a:rPr>
              <a:t> in </a:t>
            </a:r>
            <a:r>
              <a:rPr lang="en-US" err="1">
                <a:cs typeface="Calibri"/>
              </a:rPr>
              <a:t>realtà</a:t>
            </a:r>
            <a:r>
              <a:rPr lang="en-US">
                <a:cs typeface="Calibri"/>
              </a:rPr>
              <a:t> </a:t>
            </a:r>
            <a:r>
              <a:rPr lang="en-US" err="1">
                <a:cs typeface="Calibri"/>
              </a:rPr>
              <a:t>si</a:t>
            </a:r>
            <a:r>
              <a:rPr lang="en-US">
                <a:cs typeface="Calibri"/>
              </a:rPr>
              <a:t> </a:t>
            </a:r>
            <a:r>
              <a:rPr lang="en-US" err="1">
                <a:cs typeface="Calibri"/>
              </a:rPr>
              <a:t>tratta</a:t>
            </a:r>
            <a:r>
              <a:rPr lang="en-US">
                <a:cs typeface="Calibri"/>
              </a:rPr>
              <a:t> di </a:t>
            </a:r>
            <a:r>
              <a:rPr lang="en-US" err="1">
                <a:cs typeface="Calibri"/>
              </a:rPr>
              <a:t>informazioni</a:t>
            </a:r>
            <a:r>
              <a:rPr lang="en-US">
                <a:cs typeface="Calibri"/>
              </a:rPr>
              <a:t> </a:t>
            </a:r>
            <a:r>
              <a:rPr lang="en-US" err="1">
                <a:cs typeface="Calibri"/>
              </a:rPr>
              <a:t>ridondandi</a:t>
            </a:r>
            <a:r>
              <a:rPr lang="en-US">
                <a:cs typeface="Calibri"/>
              </a:rPr>
              <a:t> in </a:t>
            </a:r>
            <a:r>
              <a:rPr lang="en-US" err="1">
                <a:cs typeface="Calibri"/>
              </a:rPr>
              <a:t>quanto</a:t>
            </a:r>
            <a:r>
              <a:rPr lang="en-US">
                <a:cs typeface="Calibri"/>
              </a:rPr>
              <a:t> </a:t>
            </a:r>
            <a:r>
              <a:rPr lang="en-US" err="1">
                <a:cs typeface="Calibri"/>
              </a:rPr>
              <a:t>l'aggiunta</a:t>
            </a:r>
            <a:r>
              <a:rPr lang="en-US">
                <a:cs typeface="Calibri"/>
              </a:rPr>
              <a:t> di activity </a:t>
            </a:r>
            <a:r>
              <a:rPr lang="en-US" err="1">
                <a:cs typeface="Calibri"/>
              </a:rPr>
              <a:t>comporta</a:t>
            </a:r>
            <a:r>
              <a:rPr lang="en-US">
                <a:cs typeface="Calibri"/>
              </a:rPr>
              <a:t> </a:t>
            </a:r>
            <a:r>
              <a:rPr lang="en-US" err="1">
                <a:cs typeface="Calibri"/>
              </a:rPr>
              <a:t>necessariamente</a:t>
            </a:r>
            <a:r>
              <a:rPr lang="en-US">
                <a:cs typeface="Calibri"/>
              </a:rPr>
              <a:t> la </a:t>
            </a:r>
            <a:r>
              <a:rPr lang="en-US" err="1">
                <a:cs typeface="Calibri"/>
              </a:rPr>
              <a:t>presenza</a:t>
            </a:r>
            <a:r>
              <a:rPr lang="en-US">
                <a:cs typeface="Calibri"/>
              </a:rPr>
              <a:t> di </a:t>
            </a:r>
            <a:r>
              <a:rPr lang="en-US" err="1">
                <a:cs typeface="Calibri"/>
              </a:rPr>
              <a:t>dipendenze</a:t>
            </a:r>
            <a:r>
              <a:rPr lang="en-US">
                <a:cs typeface="Calibri"/>
              </a:rPr>
              <a:t> </a:t>
            </a:r>
            <a:r>
              <a:rPr lang="en-US" err="1">
                <a:cs typeface="Calibri"/>
              </a:rPr>
              <a:t>aggiuntive</a:t>
            </a:r>
            <a:r>
              <a:rPr lang="en-US">
                <a:cs typeface="Calibri"/>
              </a:rPr>
              <a:t>. </a:t>
            </a:r>
            <a:r>
              <a:rPr lang="en-US" err="1">
                <a:cs typeface="Calibri"/>
              </a:rPr>
              <a:t>Sostanzialmente</a:t>
            </a:r>
            <a:r>
              <a:rPr lang="en-US">
                <a:cs typeface="Calibri"/>
              </a:rPr>
              <a:t> </a:t>
            </a:r>
            <a:r>
              <a:rPr lang="en-US" err="1">
                <a:cs typeface="Calibri"/>
              </a:rPr>
              <a:t>quindi</a:t>
            </a:r>
            <a:r>
              <a:rPr lang="en-US">
                <a:cs typeface="Calibri"/>
              </a:rPr>
              <a:t> </a:t>
            </a:r>
            <a:r>
              <a:rPr lang="en-US" err="1">
                <a:cs typeface="Calibri"/>
              </a:rPr>
              <a:t>basterebbe</a:t>
            </a:r>
            <a:r>
              <a:rPr lang="en-US">
                <a:cs typeface="Calibri"/>
              </a:rPr>
              <a:t> </a:t>
            </a:r>
            <a:r>
              <a:rPr lang="en-US" err="1">
                <a:cs typeface="Calibri"/>
              </a:rPr>
              <a:t>prendere</a:t>
            </a:r>
            <a:r>
              <a:rPr lang="en-US">
                <a:cs typeface="Calibri"/>
              </a:rPr>
              <a:t> in </a:t>
            </a:r>
            <a:r>
              <a:rPr lang="en-US" err="1">
                <a:cs typeface="Calibri"/>
              </a:rPr>
              <a:t>colnsideraizone</a:t>
            </a:r>
            <a:r>
              <a:rPr lang="en-US">
                <a:cs typeface="Calibri"/>
              </a:rPr>
              <a:t> </a:t>
            </a:r>
            <a:r>
              <a:rPr lang="en-US" err="1">
                <a:cs typeface="Calibri"/>
              </a:rPr>
              <a:t>soltanto</a:t>
            </a:r>
            <a:r>
              <a:rPr lang="en-US">
                <a:cs typeface="Calibri"/>
              </a:rPr>
              <a:t> </a:t>
            </a:r>
            <a:r>
              <a:rPr lang="en-US" err="1">
                <a:cs typeface="Calibri"/>
              </a:rPr>
              <a:t>l'aggiunta</a:t>
            </a:r>
            <a:r>
              <a:rPr lang="en-US">
                <a:cs typeface="Calibri"/>
              </a:rPr>
              <a:t> di </a:t>
            </a:r>
            <a:r>
              <a:rPr lang="en-US" err="1">
                <a:cs typeface="Calibri"/>
              </a:rPr>
              <a:t>dipendenze</a:t>
            </a:r>
            <a:r>
              <a:rPr lang="en-US">
                <a:cs typeface="Calibri"/>
              </a:rPr>
              <a:t> per </a:t>
            </a:r>
            <a:r>
              <a:rPr lang="en-US" err="1">
                <a:cs typeface="Calibri"/>
              </a:rPr>
              <a:t>ottenere</a:t>
            </a:r>
            <a:r>
              <a:rPr lang="en-US">
                <a:cs typeface="Calibri"/>
              </a:rPr>
              <a:t> </a:t>
            </a:r>
            <a:r>
              <a:rPr lang="en-US" err="1">
                <a:cs typeface="Calibri"/>
              </a:rPr>
              <a:t>anche</a:t>
            </a:r>
            <a:r>
              <a:rPr lang="en-US">
                <a:cs typeface="Calibri"/>
              </a:rPr>
              <a:t> </a:t>
            </a:r>
            <a:r>
              <a:rPr lang="en-US" err="1">
                <a:cs typeface="Calibri"/>
              </a:rPr>
              <a:t>l'informazione</a:t>
            </a:r>
            <a:r>
              <a:rPr lang="en-US">
                <a:cs typeface="Calibri"/>
              </a:rPr>
              <a:t> </a:t>
            </a:r>
            <a:r>
              <a:rPr lang="en-US" err="1">
                <a:cs typeface="Calibri"/>
              </a:rPr>
              <a:t>relativa</a:t>
            </a:r>
            <a:r>
              <a:rPr lang="en-US">
                <a:cs typeface="Calibri"/>
              </a:rPr>
              <a:t> </a:t>
            </a:r>
            <a:r>
              <a:rPr lang="en-US" err="1">
                <a:cs typeface="Calibri"/>
              </a:rPr>
              <a:t>all'aggiunta</a:t>
            </a:r>
            <a:r>
              <a:rPr lang="en-US">
                <a:cs typeface="Calibri"/>
              </a:rPr>
              <a:t> di activity. (</a:t>
            </a:r>
            <a:r>
              <a:rPr lang="en-US" err="1">
                <a:cs typeface="Calibri"/>
              </a:rPr>
              <a:t>sono</a:t>
            </a:r>
            <a:r>
              <a:rPr lang="en-US">
                <a:cs typeface="Calibri"/>
              </a:rPr>
              <a:t> solo 10 in </a:t>
            </a:r>
            <a:r>
              <a:rPr lang="en-US" err="1">
                <a:cs typeface="Calibri"/>
              </a:rPr>
              <a:t>meno</a:t>
            </a:r>
            <a:r>
              <a:rPr lang="en-US">
                <a:cs typeface="Calibri"/>
              </a:rPr>
              <a:t> rispetto al </a:t>
            </a:r>
            <a:r>
              <a:rPr lang="en-US" err="1">
                <a:cs typeface="Calibri"/>
              </a:rPr>
              <a:t>numero</a:t>
            </a:r>
            <a:r>
              <a:rPr lang="en-US">
                <a:cs typeface="Calibri"/>
              </a:rPr>
              <a:t> </a:t>
            </a:r>
            <a:r>
              <a:rPr lang="en-US" err="1">
                <a:cs typeface="Calibri"/>
              </a:rPr>
              <a:t>totale</a:t>
            </a:r>
            <a:r>
              <a:rPr lang="en-US">
                <a:cs typeface="Calibri"/>
              </a:rPr>
              <a:t> di activity </a:t>
            </a:r>
            <a:r>
              <a:rPr lang="en-US" err="1">
                <a:cs typeface="Calibri"/>
              </a:rPr>
              <a:t>aggiunte</a:t>
            </a:r>
            <a:r>
              <a:rPr lang="en-US">
                <a:cs typeface="Calibri"/>
              </a:rPr>
              <a:t>)</a:t>
            </a:r>
          </a:p>
        </p:txBody>
      </p:sp>
      <p:sp>
        <p:nvSpPr>
          <p:cNvPr id="4" name="Segnaposto numero diapositiva 3"/>
          <p:cNvSpPr>
            <a:spLocks noGrp="1"/>
          </p:cNvSpPr>
          <p:nvPr>
            <p:ph type="sldNum" sz="quarter" idx="5"/>
          </p:nvPr>
        </p:nvSpPr>
        <p:spPr/>
        <p:txBody>
          <a:bodyPr/>
          <a:lstStyle/>
          <a:p>
            <a:fld id="{E547D0BD-AA4D-40BC-8910-6762B1021A43}" type="slidenum">
              <a:rPr lang="it-IT" smtClean="0"/>
              <a:t>20</a:t>
            </a:fld>
            <a:endParaRPr lang="it-IT"/>
          </a:p>
        </p:txBody>
      </p:sp>
    </p:spTree>
    <p:extLst>
      <p:ext uri="{BB962C8B-B14F-4D97-AF65-F5344CB8AC3E}">
        <p14:creationId xmlns:p14="http://schemas.microsoft.com/office/powerpoint/2010/main" val="3600868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21</a:t>
            </a:fld>
            <a:endParaRPr lang="it-IT"/>
          </a:p>
        </p:txBody>
      </p:sp>
    </p:spTree>
    <p:extLst>
      <p:ext uri="{BB962C8B-B14F-4D97-AF65-F5344CB8AC3E}">
        <p14:creationId xmlns:p14="http://schemas.microsoft.com/office/powerpoint/2010/main" val="4160992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L'analisi mostrata in questa slide mette in relazione l'aggiunta di activity e l'aggiunta di permessi. Lo scopo era quello di verificare se, l'aggiunta di permessi fosse funzionale alle nuove activity aggiunte o meno. Tale risultato dimostra che il legame tra le due informazioni non è significativo. </a:t>
            </a:r>
          </a:p>
        </p:txBody>
      </p:sp>
      <p:sp>
        <p:nvSpPr>
          <p:cNvPr id="4" name="Segnaposto numero diapositiva 3"/>
          <p:cNvSpPr>
            <a:spLocks noGrp="1"/>
          </p:cNvSpPr>
          <p:nvPr>
            <p:ph type="sldNum" sz="quarter" idx="5"/>
          </p:nvPr>
        </p:nvSpPr>
        <p:spPr/>
        <p:txBody>
          <a:bodyPr/>
          <a:lstStyle/>
          <a:p>
            <a:fld id="{E547D0BD-AA4D-40BC-8910-6762B1021A43}" type="slidenum">
              <a:rPr lang="it-IT" smtClean="0"/>
              <a:t>22</a:t>
            </a:fld>
            <a:endParaRPr lang="it-IT"/>
          </a:p>
        </p:txBody>
      </p:sp>
    </p:spTree>
    <p:extLst>
      <p:ext uri="{BB962C8B-B14F-4D97-AF65-F5344CB8AC3E}">
        <p14:creationId xmlns:p14="http://schemas.microsoft.com/office/powerpoint/2010/main" val="2179593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In </a:t>
            </a:r>
            <a:r>
              <a:rPr lang="en-US" err="1">
                <a:cs typeface="Calibri"/>
              </a:rPr>
              <a:t>questa</a:t>
            </a:r>
            <a:r>
              <a:rPr lang="en-US">
                <a:cs typeface="Calibri"/>
              </a:rPr>
              <a:t> query </a:t>
            </a:r>
            <a:r>
              <a:rPr lang="en-US" err="1">
                <a:cs typeface="Calibri"/>
              </a:rPr>
              <a:t>si</a:t>
            </a:r>
            <a:r>
              <a:rPr lang="en-US">
                <a:cs typeface="Calibri"/>
              </a:rPr>
              <a:t> e' </a:t>
            </a:r>
            <a:r>
              <a:rPr lang="en-US" err="1">
                <a:cs typeface="Calibri"/>
              </a:rPr>
              <a:t>andati</a:t>
            </a:r>
            <a:r>
              <a:rPr lang="en-US">
                <a:cs typeface="Calibri"/>
              </a:rPr>
              <a:t> </a:t>
            </a:r>
            <a:r>
              <a:rPr lang="en-US" err="1">
                <a:cs typeface="Calibri"/>
              </a:rPr>
              <a:t>alla</a:t>
            </a:r>
            <a:r>
              <a:rPr lang="en-US">
                <a:cs typeface="Calibri"/>
              </a:rPr>
              <a:t> </a:t>
            </a:r>
            <a:r>
              <a:rPr lang="en-US" err="1">
                <a:cs typeface="Calibri"/>
              </a:rPr>
              <a:t>ricerca</a:t>
            </a:r>
            <a:r>
              <a:rPr lang="en-US">
                <a:cs typeface="Calibri"/>
              </a:rPr>
              <a:t> </a:t>
            </a:r>
            <a:r>
              <a:rPr lang="en-US" err="1">
                <a:cs typeface="Calibri"/>
              </a:rPr>
              <a:t>della</a:t>
            </a:r>
            <a:r>
              <a:rPr lang="en-US">
                <a:cs typeface="Calibri"/>
              </a:rPr>
              <a:t> </a:t>
            </a:r>
            <a:r>
              <a:rPr lang="en-US" err="1">
                <a:cs typeface="Calibri"/>
              </a:rPr>
              <a:t>relazione</a:t>
            </a:r>
            <a:r>
              <a:rPr lang="en-US">
                <a:cs typeface="Calibri"/>
              </a:rPr>
              <a:t> </a:t>
            </a:r>
            <a:r>
              <a:rPr lang="en-US" err="1">
                <a:cs typeface="Calibri"/>
              </a:rPr>
              <a:t>tra</a:t>
            </a:r>
            <a:r>
              <a:rPr lang="en-US">
                <a:cs typeface="Calibri"/>
              </a:rPr>
              <a:t> un nuovo </a:t>
            </a:r>
            <a:r>
              <a:rPr lang="en-US" err="1">
                <a:cs typeface="Calibri"/>
              </a:rPr>
              <a:t>permesso</a:t>
            </a:r>
            <a:r>
              <a:rPr lang="en-US">
                <a:cs typeface="Calibri"/>
              </a:rPr>
              <a:t> </a:t>
            </a:r>
            <a:r>
              <a:rPr lang="en-US" err="1">
                <a:cs typeface="Calibri"/>
              </a:rPr>
              <a:t>aggiunto</a:t>
            </a:r>
            <a:r>
              <a:rPr lang="en-US">
                <a:cs typeface="Calibri"/>
              </a:rPr>
              <a:t> </a:t>
            </a:r>
            <a:r>
              <a:rPr lang="en-US" err="1">
                <a:cs typeface="Calibri"/>
              </a:rPr>
              <a:t>all'interno</a:t>
            </a:r>
            <a:r>
              <a:rPr lang="en-US">
                <a:cs typeface="Calibri"/>
              </a:rPr>
              <a:t> </a:t>
            </a:r>
            <a:r>
              <a:rPr lang="en-US" err="1">
                <a:cs typeface="Calibri"/>
              </a:rPr>
              <a:t>dell'app</a:t>
            </a:r>
            <a:r>
              <a:rPr lang="en-US">
                <a:cs typeface="Calibri"/>
              </a:rPr>
              <a:t> </a:t>
            </a:r>
            <a:r>
              <a:rPr lang="en-US" err="1">
                <a:cs typeface="Calibri"/>
              </a:rPr>
              <a:t>ripacchettizzata</a:t>
            </a:r>
            <a:r>
              <a:rPr lang="en-US">
                <a:cs typeface="Calibri"/>
              </a:rPr>
              <a:t> e </a:t>
            </a:r>
            <a:r>
              <a:rPr lang="en-US" err="1">
                <a:cs typeface="Calibri"/>
              </a:rPr>
              <a:t>nuove</a:t>
            </a:r>
            <a:r>
              <a:rPr lang="en-US">
                <a:cs typeface="Calibri"/>
              </a:rPr>
              <a:t> </a:t>
            </a:r>
            <a:r>
              <a:rPr lang="en-US" err="1">
                <a:cs typeface="Calibri"/>
              </a:rPr>
              <a:t>dipendenze</a:t>
            </a:r>
            <a:r>
              <a:rPr lang="en-US">
                <a:cs typeface="Calibri"/>
              </a:rPr>
              <a:t> </a:t>
            </a:r>
            <a:r>
              <a:rPr lang="en-US" err="1">
                <a:cs typeface="Calibri"/>
              </a:rPr>
              <a:t>all'interno</a:t>
            </a:r>
            <a:r>
              <a:rPr lang="en-US">
                <a:cs typeface="Calibri"/>
              </a:rPr>
              <a:t> del </a:t>
            </a:r>
            <a:r>
              <a:rPr lang="en-US" err="1">
                <a:cs typeface="Calibri"/>
              </a:rPr>
              <a:t>grafo</a:t>
            </a:r>
            <a:r>
              <a:rPr lang="en-US">
                <a:cs typeface="Calibri"/>
              </a:rPr>
              <a:t>. La </a:t>
            </a:r>
            <a:r>
              <a:rPr lang="en-US" err="1">
                <a:cs typeface="Calibri"/>
              </a:rPr>
              <a:t>supposizione</a:t>
            </a:r>
            <a:r>
              <a:rPr lang="en-US">
                <a:cs typeface="Calibri"/>
              </a:rPr>
              <a:t> era </a:t>
            </a:r>
            <a:r>
              <a:rPr lang="en-US" err="1">
                <a:cs typeface="Calibri"/>
              </a:rPr>
              <a:t>che</a:t>
            </a:r>
            <a:r>
              <a:rPr lang="en-US">
                <a:cs typeface="Calibri"/>
              </a:rPr>
              <a:t> un </a:t>
            </a:r>
            <a:r>
              <a:rPr lang="en-US" err="1">
                <a:cs typeface="Calibri"/>
              </a:rPr>
              <a:t>qualunque</a:t>
            </a:r>
            <a:r>
              <a:rPr lang="en-US">
                <a:cs typeface="Calibri"/>
              </a:rPr>
              <a:t> nuovo </a:t>
            </a:r>
            <a:r>
              <a:rPr lang="en-US" err="1">
                <a:cs typeface="Calibri"/>
              </a:rPr>
              <a:t>permesso</a:t>
            </a:r>
            <a:r>
              <a:rPr lang="en-US">
                <a:cs typeface="Calibri"/>
              </a:rPr>
              <a:t> </a:t>
            </a:r>
            <a:r>
              <a:rPr lang="en-US" err="1">
                <a:cs typeface="Calibri"/>
              </a:rPr>
              <a:t>potesse</a:t>
            </a:r>
            <a:r>
              <a:rPr lang="en-US">
                <a:cs typeface="Calibri"/>
              </a:rPr>
              <a:t> </a:t>
            </a:r>
            <a:r>
              <a:rPr lang="en-US" err="1">
                <a:cs typeface="Calibri"/>
              </a:rPr>
              <a:t>aggiungere</a:t>
            </a:r>
            <a:r>
              <a:rPr lang="en-US">
                <a:cs typeface="Calibri"/>
              </a:rPr>
              <a:t> </a:t>
            </a:r>
            <a:r>
              <a:rPr lang="en-US" err="1">
                <a:cs typeface="Calibri"/>
              </a:rPr>
              <a:t>delle</a:t>
            </a:r>
            <a:r>
              <a:rPr lang="en-US">
                <a:cs typeface="Calibri"/>
              </a:rPr>
              <a:t> </a:t>
            </a:r>
            <a:r>
              <a:rPr lang="en-US" err="1">
                <a:cs typeface="Calibri"/>
              </a:rPr>
              <a:t>possibili</a:t>
            </a:r>
            <a:r>
              <a:rPr lang="en-US">
                <a:cs typeface="Calibri"/>
              </a:rPr>
              <a:t> </a:t>
            </a:r>
            <a:r>
              <a:rPr lang="en-US" err="1">
                <a:cs typeface="Calibri"/>
              </a:rPr>
              <a:t>funzionalita</a:t>
            </a:r>
            <a:r>
              <a:rPr lang="en-US">
                <a:cs typeface="Calibri"/>
              </a:rPr>
              <a:t>' da </a:t>
            </a:r>
            <a:r>
              <a:rPr lang="en-US" err="1">
                <a:cs typeface="Calibri"/>
              </a:rPr>
              <a:t>sfruttare</a:t>
            </a:r>
            <a:r>
              <a:rPr lang="en-US">
                <a:cs typeface="Calibri"/>
              </a:rPr>
              <a:t> e </a:t>
            </a:r>
            <a:r>
              <a:rPr lang="en-US" err="1">
                <a:cs typeface="Calibri"/>
              </a:rPr>
              <a:t>che</a:t>
            </a:r>
            <a:r>
              <a:rPr lang="en-US">
                <a:cs typeface="Calibri"/>
              </a:rPr>
              <a:t> </a:t>
            </a:r>
            <a:r>
              <a:rPr lang="en-US" err="1">
                <a:cs typeface="Calibri"/>
              </a:rPr>
              <a:t>quindi</a:t>
            </a:r>
            <a:r>
              <a:rPr lang="en-US">
                <a:cs typeface="Calibri"/>
              </a:rPr>
              <a:t> </a:t>
            </a:r>
            <a:r>
              <a:rPr lang="en-US" err="1">
                <a:cs typeface="Calibri"/>
              </a:rPr>
              <a:t>questo</a:t>
            </a:r>
            <a:r>
              <a:rPr lang="en-US">
                <a:cs typeface="Calibri"/>
              </a:rPr>
              <a:t> </a:t>
            </a:r>
            <a:r>
              <a:rPr lang="en-US" err="1">
                <a:cs typeface="Calibri"/>
              </a:rPr>
              <a:t>si</a:t>
            </a:r>
            <a:r>
              <a:rPr lang="en-US">
                <a:cs typeface="Calibri"/>
              </a:rPr>
              <a:t> </a:t>
            </a:r>
            <a:r>
              <a:rPr lang="en-US" err="1">
                <a:cs typeface="Calibri"/>
              </a:rPr>
              <a:t>evidenziasse</a:t>
            </a:r>
            <a:r>
              <a:rPr lang="en-US">
                <a:cs typeface="Calibri"/>
              </a:rPr>
              <a:t> in nuovo </a:t>
            </a:r>
            <a:r>
              <a:rPr lang="en-US" err="1">
                <a:cs typeface="Calibri"/>
              </a:rPr>
              <a:t>codice</a:t>
            </a:r>
            <a:r>
              <a:rPr lang="en-US">
                <a:cs typeface="Calibri"/>
              </a:rPr>
              <a:t> </a:t>
            </a:r>
            <a:r>
              <a:rPr lang="en-US" err="1">
                <a:cs typeface="Calibri"/>
              </a:rPr>
              <a:t>aggiunto</a:t>
            </a:r>
            <a:r>
              <a:rPr lang="en-US">
                <a:cs typeface="Calibri"/>
              </a:rPr>
              <a:t> </a:t>
            </a:r>
            <a:r>
              <a:rPr lang="en-US" err="1">
                <a:cs typeface="Calibri"/>
              </a:rPr>
              <a:t>all'applicazione</a:t>
            </a:r>
            <a:r>
              <a:rPr lang="en-US">
                <a:cs typeface="Calibri"/>
              </a:rPr>
              <a:t>. </a:t>
            </a:r>
            <a:r>
              <a:rPr lang="en-US" err="1">
                <a:cs typeface="Calibri"/>
              </a:rPr>
              <a:t>L'analisi</a:t>
            </a:r>
            <a:r>
              <a:rPr lang="en-US">
                <a:cs typeface="Calibri"/>
              </a:rPr>
              <a:t> ha </a:t>
            </a:r>
            <a:r>
              <a:rPr lang="en-US" err="1">
                <a:cs typeface="Calibri"/>
              </a:rPr>
              <a:t>confermato</a:t>
            </a:r>
            <a:r>
              <a:rPr lang="en-US">
                <a:cs typeface="Calibri"/>
              </a:rPr>
              <a:t> </a:t>
            </a:r>
            <a:r>
              <a:rPr lang="en-US" err="1">
                <a:cs typeface="Calibri"/>
              </a:rPr>
              <a:t>perfettamente</a:t>
            </a:r>
            <a:r>
              <a:rPr lang="en-US">
                <a:cs typeface="Calibri"/>
              </a:rPr>
              <a:t> la nostra </a:t>
            </a:r>
            <a:r>
              <a:rPr lang="en-US" err="1">
                <a:cs typeface="Calibri"/>
              </a:rPr>
              <a:t>supposizione</a:t>
            </a:r>
            <a:r>
              <a:rPr lang="en-US">
                <a:cs typeface="Calibri"/>
              </a:rPr>
              <a:t>. </a:t>
            </a:r>
            <a:r>
              <a:rPr lang="en-US" err="1">
                <a:cs typeface="Calibri"/>
              </a:rPr>
              <a:t>abbiamo</a:t>
            </a:r>
            <a:r>
              <a:rPr lang="en-US">
                <a:cs typeface="Calibri"/>
              </a:rPr>
              <a:t> </a:t>
            </a:r>
            <a:r>
              <a:rPr lang="en-US" err="1">
                <a:cs typeface="Calibri"/>
              </a:rPr>
              <a:t>esattamente</a:t>
            </a:r>
            <a:r>
              <a:rPr lang="en-US">
                <a:cs typeface="Calibri"/>
              </a:rPr>
              <a:t>  375 record come </a:t>
            </a:r>
            <a:r>
              <a:rPr lang="en-US" err="1">
                <a:cs typeface="Calibri"/>
              </a:rPr>
              <a:t>risultato</a:t>
            </a:r>
            <a:r>
              <a:rPr lang="en-US">
                <a:cs typeface="Calibri"/>
              </a:rPr>
              <a:t> di </a:t>
            </a:r>
            <a:r>
              <a:rPr lang="en-US" err="1">
                <a:cs typeface="Calibri"/>
              </a:rPr>
              <a:t>questa</a:t>
            </a:r>
            <a:r>
              <a:rPr lang="en-US">
                <a:cs typeface="Calibri"/>
              </a:rPr>
              <a:t> query </a:t>
            </a:r>
            <a:r>
              <a:rPr lang="en-US" err="1">
                <a:cs typeface="Calibri"/>
              </a:rPr>
              <a:t>che</a:t>
            </a:r>
            <a:r>
              <a:rPr lang="en-US">
                <a:cs typeface="Calibri"/>
              </a:rPr>
              <a:t> </a:t>
            </a:r>
            <a:r>
              <a:rPr lang="en-US" err="1">
                <a:cs typeface="Calibri"/>
              </a:rPr>
              <a:t>corrisponde</a:t>
            </a:r>
            <a:r>
              <a:rPr lang="en-US">
                <a:cs typeface="Calibri"/>
              </a:rPr>
              <a:t> </a:t>
            </a:r>
            <a:r>
              <a:rPr lang="en-US" err="1">
                <a:cs typeface="Calibri"/>
              </a:rPr>
              <a:t>all'incirca</a:t>
            </a:r>
            <a:r>
              <a:rPr lang="en-US">
                <a:cs typeface="Calibri"/>
              </a:rPr>
              <a:t> al </a:t>
            </a:r>
            <a:r>
              <a:rPr lang="en-US" err="1">
                <a:cs typeface="Calibri"/>
              </a:rPr>
              <a:t>numero</a:t>
            </a:r>
            <a:r>
              <a:rPr lang="en-US">
                <a:cs typeface="Calibri"/>
              </a:rPr>
              <a:t> di </a:t>
            </a:r>
            <a:r>
              <a:rPr lang="en-US" err="1">
                <a:cs typeface="Calibri"/>
              </a:rPr>
              <a:t>applicazioni</a:t>
            </a:r>
            <a:r>
              <a:rPr lang="en-US">
                <a:cs typeface="Calibri"/>
              </a:rPr>
              <a:t> </a:t>
            </a:r>
            <a:r>
              <a:rPr lang="en-US" err="1">
                <a:cs typeface="Calibri"/>
              </a:rPr>
              <a:t>che</a:t>
            </a:r>
            <a:r>
              <a:rPr lang="en-US">
                <a:cs typeface="Calibri"/>
              </a:rPr>
              <a:t> </a:t>
            </a:r>
            <a:r>
              <a:rPr lang="en-US" err="1">
                <a:cs typeface="Calibri"/>
              </a:rPr>
              <a:t>hanno</a:t>
            </a:r>
            <a:r>
              <a:rPr lang="en-US">
                <a:cs typeface="Calibri"/>
              </a:rPr>
              <a:t> </a:t>
            </a:r>
            <a:r>
              <a:rPr lang="en-US" err="1">
                <a:cs typeface="Calibri"/>
              </a:rPr>
              <a:t>dei</a:t>
            </a:r>
            <a:r>
              <a:rPr lang="en-US">
                <a:cs typeface="Calibri"/>
              </a:rPr>
              <a:t> </a:t>
            </a:r>
            <a:r>
              <a:rPr lang="en-US" err="1">
                <a:cs typeface="Calibri"/>
              </a:rPr>
              <a:t>permessi</a:t>
            </a:r>
            <a:r>
              <a:rPr lang="en-US">
                <a:cs typeface="Calibri"/>
              </a:rPr>
              <a:t> </a:t>
            </a:r>
            <a:r>
              <a:rPr lang="en-US" err="1">
                <a:cs typeface="Calibri"/>
              </a:rPr>
              <a:t>aggiunti</a:t>
            </a:r>
            <a:r>
              <a:rPr lang="en-US">
                <a:cs typeface="Calibri"/>
              </a:rPr>
              <a:t>.</a:t>
            </a:r>
          </a:p>
        </p:txBody>
      </p:sp>
      <p:sp>
        <p:nvSpPr>
          <p:cNvPr id="4" name="Segnaposto numero diapositiva 3"/>
          <p:cNvSpPr>
            <a:spLocks noGrp="1"/>
          </p:cNvSpPr>
          <p:nvPr>
            <p:ph type="sldNum" sz="quarter" idx="5"/>
          </p:nvPr>
        </p:nvSpPr>
        <p:spPr/>
        <p:txBody>
          <a:bodyPr/>
          <a:lstStyle/>
          <a:p>
            <a:fld id="{E547D0BD-AA4D-40BC-8910-6762B1021A43}" type="slidenum">
              <a:rPr lang="it-IT" smtClean="0"/>
              <a:t>23</a:t>
            </a:fld>
            <a:endParaRPr lang="it-IT"/>
          </a:p>
        </p:txBody>
      </p:sp>
    </p:spTree>
    <p:extLst>
      <p:ext uri="{BB962C8B-B14F-4D97-AF65-F5344CB8AC3E}">
        <p14:creationId xmlns:p14="http://schemas.microsoft.com/office/powerpoint/2010/main" val="3775373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In </a:t>
            </a:r>
            <a:r>
              <a:rPr lang="en-US" err="1">
                <a:cs typeface="Calibri"/>
              </a:rPr>
              <a:t>questa</a:t>
            </a:r>
            <a:r>
              <a:rPr lang="en-US">
                <a:cs typeface="Calibri"/>
              </a:rPr>
              <a:t> ultima query </a:t>
            </a:r>
            <a:r>
              <a:rPr lang="en-US" err="1">
                <a:cs typeface="Calibri"/>
              </a:rPr>
              <a:t>si</a:t>
            </a:r>
            <a:r>
              <a:rPr lang="en-US">
                <a:cs typeface="Calibri"/>
              </a:rPr>
              <a:t> </a:t>
            </a:r>
            <a:r>
              <a:rPr lang="en-US" err="1">
                <a:cs typeface="Calibri"/>
              </a:rPr>
              <a:t>sono</a:t>
            </a:r>
            <a:r>
              <a:rPr lang="en-US">
                <a:cs typeface="Calibri"/>
              </a:rPr>
              <a:t> </a:t>
            </a:r>
            <a:r>
              <a:rPr lang="en-US" err="1">
                <a:cs typeface="Calibri"/>
              </a:rPr>
              <a:t>confrontate</a:t>
            </a:r>
            <a:r>
              <a:rPr lang="en-US">
                <a:cs typeface="Calibri"/>
              </a:rPr>
              <a:t> </a:t>
            </a:r>
            <a:r>
              <a:rPr lang="en-US" err="1">
                <a:cs typeface="Calibri"/>
              </a:rPr>
              <a:t>il</a:t>
            </a:r>
            <a:r>
              <a:rPr lang="en-US">
                <a:cs typeface="Calibri"/>
              </a:rPr>
              <a:t> </a:t>
            </a:r>
            <a:r>
              <a:rPr lang="en-US" err="1">
                <a:cs typeface="Calibri"/>
              </a:rPr>
              <a:t>numero</a:t>
            </a:r>
            <a:r>
              <a:rPr lang="en-US">
                <a:cs typeface="Calibri"/>
              </a:rPr>
              <a:t> di </a:t>
            </a:r>
            <a:r>
              <a:rPr lang="en-US" err="1">
                <a:cs typeface="Calibri"/>
              </a:rPr>
              <a:t>applicazioni</a:t>
            </a:r>
            <a:r>
              <a:rPr lang="en-US">
                <a:cs typeface="Calibri"/>
              </a:rPr>
              <a:t> </a:t>
            </a:r>
            <a:r>
              <a:rPr lang="en-US" err="1">
                <a:cs typeface="Calibri"/>
              </a:rPr>
              <a:t>che</a:t>
            </a:r>
            <a:r>
              <a:rPr lang="en-US">
                <a:cs typeface="Calibri"/>
              </a:rPr>
              <a:t> </a:t>
            </a:r>
            <a:r>
              <a:rPr lang="en-US" err="1">
                <a:cs typeface="Calibri"/>
              </a:rPr>
              <a:t>hanno</a:t>
            </a:r>
            <a:r>
              <a:rPr lang="en-US">
                <a:cs typeface="Calibri"/>
              </a:rPr>
              <a:t> </a:t>
            </a:r>
            <a:r>
              <a:rPr lang="en-US" err="1">
                <a:cs typeface="Calibri"/>
              </a:rPr>
              <a:t>dei</a:t>
            </a:r>
            <a:r>
              <a:rPr lang="en-US">
                <a:cs typeface="Calibri"/>
              </a:rPr>
              <a:t> </a:t>
            </a:r>
            <a:r>
              <a:rPr lang="en-US" err="1">
                <a:cs typeface="Calibri"/>
              </a:rPr>
              <a:t>permessi</a:t>
            </a:r>
            <a:r>
              <a:rPr lang="en-US">
                <a:cs typeface="Calibri"/>
              </a:rPr>
              <a:t> </a:t>
            </a:r>
            <a:r>
              <a:rPr lang="en-US" err="1">
                <a:cs typeface="Calibri"/>
              </a:rPr>
              <a:t>duplicati</a:t>
            </a:r>
            <a:r>
              <a:rPr lang="en-US">
                <a:cs typeface="Calibri"/>
              </a:rPr>
              <a:t> e </a:t>
            </a:r>
            <a:r>
              <a:rPr lang="en-US" err="1">
                <a:cs typeface="Calibri"/>
              </a:rPr>
              <a:t>il</a:t>
            </a:r>
            <a:r>
              <a:rPr lang="en-US">
                <a:cs typeface="Calibri"/>
              </a:rPr>
              <a:t> </a:t>
            </a:r>
            <a:r>
              <a:rPr lang="en-US" err="1">
                <a:cs typeface="Calibri"/>
              </a:rPr>
              <a:t>numero</a:t>
            </a:r>
            <a:r>
              <a:rPr lang="en-US">
                <a:cs typeface="Calibri"/>
              </a:rPr>
              <a:t> di </a:t>
            </a:r>
            <a:r>
              <a:rPr lang="en-US" err="1">
                <a:cs typeface="Calibri"/>
              </a:rPr>
              <a:t>applicazioni</a:t>
            </a:r>
            <a:r>
              <a:rPr lang="en-US">
                <a:cs typeface="Calibri"/>
              </a:rPr>
              <a:t> </a:t>
            </a:r>
            <a:r>
              <a:rPr lang="en-US" err="1">
                <a:cs typeface="Calibri"/>
              </a:rPr>
              <a:t>che</a:t>
            </a:r>
            <a:r>
              <a:rPr lang="en-US">
                <a:cs typeface="Calibri"/>
              </a:rPr>
              <a:t> </a:t>
            </a:r>
            <a:r>
              <a:rPr lang="en-US" err="1">
                <a:cs typeface="Calibri"/>
              </a:rPr>
              <a:t>hanno</a:t>
            </a:r>
            <a:r>
              <a:rPr lang="en-US">
                <a:cs typeface="Calibri"/>
              </a:rPr>
              <a:t> </a:t>
            </a:r>
            <a:r>
              <a:rPr lang="en-US" err="1">
                <a:cs typeface="Calibri"/>
              </a:rPr>
              <a:t>permessi</a:t>
            </a:r>
            <a:r>
              <a:rPr lang="en-US">
                <a:cs typeface="Calibri"/>
              </a:rPr>
              <a:t> </a:t>
            </a:r>
            <a:r>
              <a:rPr lang="en-US" err="1">
                <a:cs typeface="Calibri"/>
              </a:rPr>
              <a:t>aggiunti</a:t>
            </a:r>
            <a:r>
              <a:rPr lang="en-US">
                <a:cs typeface="Calibri"/>
              </a:rPr>
              <a:t>. Si </a:t>
            </a:r>
            <a:r>
              <a:rPr lang="en-US" err="1">
                <a:cs typeface="Calibri"/>
              </a:rPr>
              <a:t>sono</a:t>
            </a:r>
            <a:r>
              <a:rPr lang="en-US">
                <a:cs typeface="Calibri"/>
              </a:rPr>
              <a:t> </a:t>
            </a:r>
            <a:r>
              <a:rPr lang="en-US" err="1">
                <a:cs typeface="Calibri"/>
              </a:rPr>
              <a:t>ottenuti</a:t>
            </a:r>
            <a:r>
              <a:rPr lang="en-US">
                <a:cs typeface="Calibri"/>
              </a:rPr>
              <a:t> 171 record la meta' </a:t>
            </a:r>
            <a:r>
              <a:rPr lang="en-US" err="1">
                <a:cs typeface="Calibri"/>
              </a:rPr>
              <a:t>della</a:t>
            </a:r>
            <a:r>
              <a:rPr lang="en-US">
                <a:cs typeface="Calibri"/>
              </a:rPr>
              <a:t> </a:t>
            </a:r>
            <a:r>
              <a:rPr lang="en-US" err="1">
                <a:cs typeface="Calibri"/>
              </a:rPr>
              <a:t>totalita</a:t>
            </a:r>
            <a:r>
              <a:rPr lang="en-US">
                <a:cs typeface="Calibri"/>
              </a:rPr>
              <a:t>' </a:t>
            </a:r>
            <a:r>
              <a:rPr lang="en-US" err="1">
                <a:cs typeface="Calibri"/>
              </a:rPr>
              <a:t>delle</a:t>
            </a:r>
            <a:r>
              <a:rPr lang="en-US">
                <a:cs typeface="Calibri"/>
              </a:rPr>
              <a:t> </a:t>
            </a:r>
            <a:r>
              <a:rPr lang="en-US" err="1">
                <a:cs typeface="Calibri"/>
              </a:rPr>
              <a:t>applicazioni</a:t>
            </a:r>
            <a:r>
              <a:rPr lang="en-US">
                <a:cs typeface="Calibri"/>
              </a:rPr>
              <a:t> </a:t>
            </a:r>
            <a:r>
              <a:rPr lang="en-US" err="1">
                <a:cs typeface="Calibri"/>
              </a:rPr>
              <a:t>che</a:t>
            </a:r>
            <a:r>
              <a:rPr lang="en-US">
                <a:cs typeface="Calibri"/>
              </a:rPr>
              <a:t> </a:t>
            </a:r>
            <a:r>
              <a:rPr lang="en-US" err="1">
                <a:cs typeface="Calibri"/>
              </a:rPr>
              <a:t>hanno</a:t>
            </a:r>
            <a:r>
              <a:rPr lang="en-US">
                <a:cs typeface="Calibri"/>
              </a:rPr>
              <a:t> solo </a:t>
            </a:r>
            <a:r>
              <a:rPr lang="en-US" err="1">
                <a:cs typeface="Calibri"/>
              </a:rPr>
              <a:t>permessi</a:t>
            </a:r>
            <a:r>
              <a:rPr lang="en-US">
                <a:cs typeface="Calibri"/>
              </a:rPr>
              <a:t> </a:t>
            </a:r>
            <a:r>
              <a:rPr lang="en-US" err="1">
                <a:cs typeface="Calibri"/>
              </a:rPr>
              <a:t>aggiunti</a:t>
            </a:r>
            <a:r>
              <a:rPr lang="en-US">
                <a:cs typeface="Calibri"/>
              </a:rPr>
              <a:t>, </a:t>
            </a:r>
            <a:r>
              <a:rPr lang="en-US" err="1">
                <a:cs typeface="Calibri"/>
              </a:rPr>
              <a:t>questo</a:t>
            </a:r>
            <a:r>
              <a:rPr lang="en-US">
                <a:cs typeface="Calibri"/>
              </a:rPr>
              <a:t> </a:t>
            </a:r>
            <a:r>
              <a:rPr lang="en-US" err="1">
                <a:cs typeface="Calibri"/>
              </a:rPr>
              <a:t>avvalora</a:t>
            </a:r>
            <a:r>
              <a:rPr lang="en-US">
                <a:cs typeface="Calibri"/>
              </a:rPr>
              <a:t> la </a:t>
            </a:r>
            <a:r>
              <a:rPr lang="en-US" err="1">
                <a:cs typeface="Calibri"/>
              </a:rPr>
              <a:t>supposizione</a:t>
            </a:r>
            <a:r>
              <a:rPr lang="en-US">
                <a:cs typeface="Calibri"/>
              </a:rPr>
              <a:t> </a:t>
            </a:r>
            <a:r>
              <a:rPr lang="en-US" err="1">
                <a:cs typeface="Calibri"/>
              </a:rPr>
              <a:t>che</a:t>
            </a:r>
            <a:r>
              <a:rPr lang="en-US">
                <a:cs typeface="Calibri"/>
              </a:rPr>
              <a:t> la </a:t>
            </a:r>
            <a:r>
              <a:rPr lang="en-US" err="1">
                <a:cs typeface="Calibri"/>
              </a:rPr>
              <a:t>maggior</a:t>
            </a:r>
            <a:r>
              <a:rPr lang="en-US">
                <a:cs typeface="Calibri"/>
              </a:rPr>
              <a:t> </a:t>
            </a:r>
            <a:r>
              <a:rPr lang="en-US" err="1">
                <a:cs typeface="Calibri"/>
              </a:rPr>
              <a:t>parte</a:t>
            </a:r>
            <a:r>
              <a:rPr lang="en-US">
                <a:cs typeface="Calibri"/>
              </a:rPr>
              <a:t> </a:t>
            </a:r>
            <a:r>
              <a:rPr lang="en-US" err="1">
                <a:cs typeface="Calibri"/>
              </a:rPr>
              <a:t>delle</a:t>
            </a:r>
            <a:r>
              <a:rPr lang="en-US">
                <a:cs typeface="Calibri"/>
              </a:rPr>
              <a:t> </a:t>
            </a:r>
            <a:r>
              <a:rPr lang="en-US" err="1">
                <a:cs typeface="Calibri"/>
              </a:rPr>
              <a:t>applicazioni</a:t>
            </a:r>
            <a:r>
              <a:rPr lang="en-US">
                <a:cs typeface="Calibri"/>
              </a:rPr>
              <a:t> </a:t>
            </a:r>
            <a:r>
              <a:rPr lang="en-US" err="1">
                <a:cs typeface="Calibri"/>
              </a:rPr>
              <a:t>siano</a:t>
            </a:r>
            <a:r>
              <a:rPr lang="en-US">
                <a:cs typeface="Calibri"/>
              </a:rPr>
              <a:t> </a:t>
            </a:r>
            <a:r>
              <a:rPr lang="en-US" err="1">
                <a:cs typeface="Calibri"/>
              </a:rPr>
              <a:t>ripacchttizzate</a:t>
            </a:r>
            <a:r>
              <a:rPr lang="en-US">
                <a:cs typeface="Calibri"/>
              </a:rPr>
              <a:t> </a:t>
            </a:r>
            <a:r>
              <a:rPr lang="en-US" err="1">
                <a:cs typeface="Calibri"/>
              </a:rPr>
              <a:t>automaticamente</a:t>
            </a:r>
            <a:r>
              <a:rPr lang="en-US">
                <a:cs typeface="Calibri"/>
              </a:rPr>
              <a:t> al fine di </a:t>
            </a:r>
            <a:r>
              <a:rPr lang="en-US" err="1">
                <a:cs typeface="Calibri"/>
              </a:rPr>
              <a:t>aggiungere</a:t>
            </a:r>
            <a:r>
              <a:rPr lang="en-US">
                <a:cs typeface="Calibri"/>
              </a:rPr>
              <a:t> una </a:t>
            </a:r>
            <a:r>
              <a:rPr lang="en-US" err="1">
                <a:cs typeface="Calibri"/>
              </a:rPr>
              <a:t>serie</a:t>
            </a:r>
            <a:r>
              <a:rPr lang="en-US">
                <a:cs typeface="Calibri"/>
              </a:rPr>
              <a:t> di </a:t>
            </a:r>
            <a:r>
              <a:rPr lang="en-US" err="1">
                <a:cs typeface="Calibri"/>
              </a:rPr>
              <a:t>funzionalita</a:t>
            </a:r>
            <a:r>
              <a:rPr lang="en-US">
                <a:cs typeface="Calibri"/>
              </a:rPr>
              <a:t>' </a:t>
            </a:r>
            <a:r>
              <a:rPr lang="en-US" err="1">
                <a:cs typeface="Calibri"/>
              </a:rPr>
              <a:t>tipiche</a:t>
            </a:r>
            <a:r>
              <a:rPr lang="en-US">
                <a:cs typeface="Calibri"/>
              </a:rPr>
              <a:t>, </a:t>
            </a:r>
            <a:r>
              <a:rPr lang="en-US" err="1">
                <a:cs typeface="Calibri"/>
              </a:rPr>
              <a:t>quali</a:t>
            </a:r>
            <a:r>
              <a:rPr lang="en-US">
                <a:cs typeface="Calibri"/>
              </a:rPr>
              <a:t> </a:t>
            </a:r>
            <a:r>
              <a:rPr lang="en-US" err="1">
                <a:cs typeface="Calibri"/>
              </a:rPr>
              <a:t>ad</a:t>
            </a:r>
            <a:r>
              <a:rPr lang="en-US">
                <a:cs typeface="Calibri"/>
              </a:rPr>
              <a:t> </a:t>
            </a:r>
            <a:r>
              <a:rPr lang="en-US" err="1">
                <a:cs typeface="Calibri"/>
              </a:rPr>
              <a:t>esempio</a:t>
            </a:r>
            <a:r>
              <a:rPr lang="en-US">
                <a:cs typeface="Calibri"/>
              </a:rPr>
              <a:t> </a:t>
            </a:r>
            <a:r>
              <a:rPr lang="en-US" err="1">
                <a:cs typeface="Calibri"/>
              </a:rPr>
              <a:t>l'aggiunta</a:t>
            </a:r>
            <a:r>
              <a:rPr lang="en-US">
                <a:cs typeface="Calibri"/>
              </a:rPr>
              <a:t> </a:t>
            </a:r>
            <a:r>
              <a:rPr lang="en-US" err="1">
                <a:cs typeface="Calibri"/>
              </a:rPr>
              <a:t>della</a:t>
            </a:r>
            <a:r>
              <a:rPr lang="en-US">
                <a:cs typeface="Calibri"/>
              </a:rPr>
              <a:t> </a:t>
            </a:r>
            <a:r>
              <a:rPr lang="en-US" err="1">
                <a:cs typeface="Calibri"/>
              </a:rPr>
              <a:t>pubblicita</a:t>
            </a:r>
            <a:r>
              <a:rPr lang="en-US">
                <a:cs typeface="Calibri"/>
              </a:rPr>
              <a:t>'.</a:t>
            </a:r>
          </a:p>
        </p:txBody>
      </p:sp>
      <p:sp>
        <p:nvSpPr>
          <p:cNvPr id="4" name="Segnaposto numero diapositiva 3"/>
          <p:cNvSpPr>
            <a:spLocks noGrp="1"/>
          </p:cNvSpPr>
          <p:nvPr>
            <p:ph type="sldNum" sz="quarter" idx="5"/>
          </p:nvPr>
        </p:nvSpPr>
        <p:spPr/>
        <p:txBody>
          <a:bodyPr/>
          <a:lstStyle/>
          <a:p>
            <a:fld id="{E547D0BD-AA4D-40BC-8910-6762B1021A43}" type="slidenum">
              <a:rPr lang="it-IT" smtClean="0"/>
              <a:t>24</a:t>
            </a:fld>
            <a:endParaRPr lang="it-IT"/>
          </a:p>
        </p:txBody>
      </p:sp>
    </p:spTree>
    <p:extLst>
      <p:ext uri="{BB962C8B-B14F-4D97-AF65-F5344CB8AC3E}">
        <p14:creationId xmlns:p14="http://schemas.microsoft.com/office/powerpoint/2010/main" val="2264707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In </a:t>
            </a:r>
            <a:r>
              <a:rPr lang="en-US" dirty="0" err="1">
                <a:cs typeface="Calibri"/>
              </a:rPr>
              <a:t>conclusione</a:t>
            </a:r>
            <a:r>
              <a:rPr lang="en-US" dirty="0">
                <a:cs typeface="Calibri"/>
              </a:rPr>
              <a:t> </a:t>
            </a:r>
            <a:r>
              <a:rPr lang="en-US" dirty="0" err="1">
                <a:cs typeface="Calibri"/>
              </a:rPr>
              <a:t>abbiamo</a:t>
            </a:r>
            <a:r>
              <a:rPr lang="en-US" dirty="0">
                <a:cs typeface="Calibri"/>
              </a:rPr>
              <a:t> </a:t>
            </a:r>
            <a:r>
              <a:rPr lang="en-US" dirty="0" err="1">
                <a:cs typeface="Calibri"/>
              </a:rPr>
              <a:t>prodotto</a:t>
            </a:r>
            <a:r>
              <a:rPr lang="en-US" dirty="0">
                <a:cs typeface="Calibri"/>
              </a:rPr>
              <a:t> un </a:t>
            </a:r>
            <a:r>
              <a:rPr lang="en-US" dirty="0" err="1">
                <a:cs typeface="Calibri"/>
              </a:rPr>
              <a:t>programma</a:t>
            </a:r>
            <a:r>
              <a:rPr lang="en-US" dirty="0">
                <a:cs typeface="Calibri"/>
              </a:rPr>
              <a:t> in </a:t>
            </a:r>
            <a:r>
              <a:rPr lang="en-US" dirty="0" err="1">
                <a:cs typeface="Calibri"/>
              </a:rPr>
              <a:t>grado</a:t>
            </a:r>
            <a:r>
              <a:rPr lang="en-US" dirty="0">
                <a:cs typeface="Calibri"/>
              </a:rPr>
              <a:t> di </a:t>
            </a:r>
            <a:r>
              <a:rPr lang="en-US" dirty="0" err="1">
                <a:cs typeface="Calibri"/>
              </a:rPr>
              <a:t>estrarre</a:t>
            </a:r>
            <a:r>
              <a:rPr lang="en-US" dirty="0">
                <a:cs typeface="Calibri"/>
              </a:rPr>
              <a:t> </a:t>
            </a:r>
            <a:r>
              <a:rPr lang="en-US" dirty="0" err="1">
                <a:cs typeface="Calibri"/>
              </a:rPr>
              <a:t>quelli</a:t>
            </a:r>
            <a:r>
              <a:rPr lang="en-US" dirty="0">
                <a:cs typeface="Calibri"/>
              </a:rPr>
              <a:t> </a:t>
            </a:r>
            <a:r>
              <a:rPr lang="en-US" dirty="0" err="1">
                <a:cs typeface="Calibri"/>
              </a:rPr>
              <a:t>che</a:t>
            </a:r>
            <a:r>
              <a:rPr lang="en-US" dirty="0">
                <a:cs typeface="Calibri"/>
              </a:rPr>
              <a:t> </a:t>
            </a:r>
            <a:r>
              <a:rPr lang="en-US" dirty="0" err="1">
                <a:cs typeface="Calibri"/>
              </a:rPr>
              <a:t>riteniamo</a:t>
            </a:r>
            <a:r>
              <a:rPr lang="en-US" dirty="0">
                <a:cs typeface="Calibri"/>
              </a:rPr>
              <a:t> </a:t>
            </a:r>
            <a:r>
              <a:rPr lang="en-US" dirty="0" err="1">
                <a:cs typeface="Calibri"/>
              </a:rPr>
              <a:t>essere</a:t>
            </a:r>
            <a:r>
              <a:rPr lang="en-US" dirty="0">
                <a:cs typeface="Calibri"/>
              </a:rPr>
              <a:t> </a:t>
            </a:r>
            <a:r>
              <a:rPr lang="en-US" dirty="0" err="1">
                <a:cs typeface="Calibri"/>
              </a:rPr>
              <a:t>gli</a:t>
            </a:r>
            <a:r>
              <a:rPr lang="en-US" dirty="0">
                <a:cs typeface="Calibri"/>
              </a:rPr>
              <a:t> </a:t>
            </a:r>
            <a:r>
              <a:rPr lang="en-US" dirty="0" err="1">
                <a:cs typeface="Calibri"/>
              </a:rPr>
              <a:t>indicatori</a:t>
            </a:r>
            <a:r>
              <a:rPr lang="en-US" dirty="0">
                <a:cs typeface="Calibri"/>
              </a:rPr>
              <a:t> </a:t>
            </a:r>
            <a:r>
              <a:rPr lang="en-US" dirty="0" err="1">
                <a:cs typeface="Calibri"/>
              </a:rPr>
              <a:t>principali</a:t>
            </a:r>
            <a:r>
              <a:rPr lang="en-US" dirty="0">
                <a:cs typeface="Calibri"/>
              </a:rPr>
              <a:t> </a:t>
            </a:r>
            <a:r>
              <a:rPr lang="en-US" dirty="0" err="1">
                <a:cs typeface="Calibri"/>
              </a:rPr>
              <a:t>che</a:t>
            </a:r>
            <a:r>
              <a:rPr lang="en-US" dirty="0">
                <a:cs typeface="Calibri"/>
              </a:rPr>
              <a:t> </a:t>
            </a:r>
            <a:r>
              <a:rPr lang="en-US" dirty="0" err="1">
                <a:cs typeface="Calibri"/>
              </a:rPr>
              <a:t>consentono</a:t>
            </a:r>
            <a:r>
              <a:rPr lang="en-US" dirty="0">
                <a:cs typeface="Calibri"/>
              </a:rPr>
              <a:t> di </a:t>
            </a:r>
            <a:r>
              <a:rPr lang="en-US" dirty="0" err="1">
                <a:cs typeface="Calibri"/>
              </a:rPr>
              <a:t>identificare</a:t>
            </a:r>
            <a:r>
              <a:rPr lang="en-US" dirty="0">
                <a:cs typeface="Calibri"/>
              </a:rPr>
              <a:t> </a:t>
            </a:r>
            <a:r>
              <a:rPr lang="en-US" dirty="0" err="1">
                <a:cs typeface="Calibri"/>
              </a:rPr>
              <a:t>il</a:t>
            </a:r>
            <a:r>
              <a:rPr lang="en-US" dirty="0">
                <a:cs typeface="Calibri"/>
              </a:rPr>
              <a:t> rider </a:t>
            </a:r>
            <a:r>
              <a:rPr lang="en-US" dirty="0" err="1">
                <a:cs typeface="Calibri"/>
              </a:rPr>
              <a:t>all'interno</a:t>
            </a:r>
            <a:r>
              <a:rPr lang="en-US" dirty="0">
                <a:cs typeface="Calibri"/>
              </a:rPr>
              <a:t> di una app </a:t>
            </a:r>
            <a:r>
              <a:rPr lang="en-US" dirty="0" err="1">
                <a:cs typeface="Calibri"/>
              </a:rPr>
              <a:t>ripacchettizzata</a:t>
            </a:r>
            <a:r>
              <a:rPr lang="en-US" dirty="0">
                <a:cs typeface="Calibri"/>
              </a:rPr>
              <a:t>.</a:t>
            </a:r>
          </a:p>
          <a:p>
            <a:r>
              <a:rPr lang="en-US" dirty="0" err="1">
                <a:cs typeface="Calibri"/>
              </a:rPr>
              <a:t>Attraverso</a:t>
            </a:r>
            <a:r>
              <a:rPr lang="en-US" dirty="0">
                <a:cs typeface="Calibri"/>
              </a:rPr>
              <a:t> una prima </a:t>
            </a:r>
            <a:r>
              <a:rPr lang="en-US" dirty="0" err="1">
                <a:cs typeface="Calibri"/>
              </a:rPr>
              <a:t>analisi</a:t>
            </a:r>
            <a:r>
              <a:rPr lang="en-US" dirty="0">
                <a:cs typeface="Calibri"/>
              </a:rPr>
              <a:t> </a:t>
            </a:r>
            <a:r>
              <a:rPr lang="en-US" dirty="0" err="1">
                <a:cs typeface="Calibri"/>
              </a:rPr>
              <a:t>abbiamo</a:t>
            </a:r>
            <a:r>
              <a:rPr lang="en-US" dirty="0">
                <a:cs typeface="Calibri"/>
              </a:rPr>
              <a:t> visto </a:t>
            </a:r>
            <a:r>
              <a:rPr lang="en-US" dirty="0" err="1">
                <a:cs typeface="Calibri"/>
              </a:rPr>
              <a:t>che</a:t>
            </a:r>
            <a:r>
              <a:rPr lang="en-US" dirty="0">
                <a:cs typeface="Calibri"/>
              </a:rPr>
              <a:t> </a:t>
            </a:r>
            <a:r>
              <a:rPr lang="en-US" dirty="0" err="1">
                <a:cs typeface="Calibri"/>
              </a:rPr>
              <a:t>l'informazione</a:t>
            </a:r>
            <a:r>
              <a:rPr lang="en-US" dirty="0">
                <a:cs typeface="Calibri"/>
              </a:rPr>
              <a:t> </a:t>
            </a:r>
            <a:r>
              <a:rPr lang="en-US" dirty="0" err="1">
                <a:cs typeface="Calibri"/>
              </a:rPr>
              <a:t>piu</a:t>
            </a:r>
            <a:r>
              <a:rPr lang="en-US" dirty="0">
                <a:cs typeface="Calibri"/>
              </a:rPr>
              <a:t>' </a:t>
            </a:r>
            <a:r>
              <a:rPr lang="en-US" dirty="0" err="1">
                <a:cs typeface="Calibri"/>
              </a:rPr>
              <a:t>importante</a:t>
            </a:r>
            <a:r>
              <a:rPr lang="en-US" dirty="0">
                <a:cs typeface="Calibri"/>
              </a:rPr>
              <a:t> e' </a:t>
            </a:r>
            <a:r>
              <a:rPr lang="en-US" dirty="0" err="1">
                <a:cs typeface="Calibri"/>
              </a:rPr>
              <a:t>quella</a:t>
            </a:r>
            <a:r>
              <a:rPr lang="en-US" dirty="0">
                <a:cs typeface="Calibri"/>
              </a:rPr>
              <a:t> </a:t>
            </a:r>
            <a:r>
              <a:rPr lang="en-US" dirty="0" err="1">
                <a:cs typeface="Calibri"/>
              </a:rPr>
              <a:t>contenuta</a:t>
            </a:r>
            <a:r>
              <a:rPr lang="en-US" dirty="0">
                <a:cs typeface="Calibri"/>
              </a:rPr>
              <a:t> </a:t>
            </a:r>
            <a:r>
              <a:rPr lang="en-US" dirty="0" err="1">
                <a:cs typeface="Calibri"/>
              </a:rPr>
              <a:t>all'interno</a:t>
            </a:r>
            <a:r>
              <a:rPr lang="en-US" dirty="0">
                <a:cs typeface="Calibri"/>
              </a:rPr>
              <a:t> del </a:t>
            </a:r>
            <a:r>
              <a:rPr lang="en-US" dirty="0" err="1">
                <a:cs typeface="Calibri"/>
              </a:rPr>
              <a:t>grafo</a:t>
            </a:r>
            <a:r>
              <a:rPr lang="en-US" dirty="0">
                <a:cs typeface="Calibri"/>
              </a:rPr>
              <a:t> </a:t>
            </a:r>
            <a:r>
              <a:rPr lang="en-US" dirty="0" err="1">
                <a:cs typeface="Calibri"/>
              </a:rPr>
              <a:t>delle</a:t>
            </a:r>
            <a:r>
              <a:rPr lang="en-US" dirty="0">
                <a:cs typeface="Calibri"/>
              </a:rPr>
              <a:t> </a:t>
            </a:r>
            <a:r>
              <a:rPr lang="en-US" dirty="0" err="1">
                <a:cs typeface="Calibri"/>
              </a:rPr>
              <a:t>dipendenze</a:t>
            </a:r>
            <a:r>
              <a:rPr lang="en-US" dirty="0">
                <a:cs typeface="Calibri"/>
              </a:rPr>
              <a:t>, </a:t>
            </a:r>
            <a:r>
              <a:rPr lang="en-US" dirty="0" err="1">
                <a:cs typeface="Calibri"/>
              </a:rPr>
              <a:t>attravarso</a:t>
            </a:r>
            <a:r>
              <a:rPr lang="en-US" dirty="0">
                <a:cs typeface="Calibri"/>
              </a:rPr>
              <a:t> lo studio di </a:t>
            </a:r>
            <a:r>
              <a:rPr lang="en-US" dirty="0" err="1">
                <a:cs typeface="Calibri"/>
              </a:rPr>
              <a:t>quest'ultimo</a:t>
            </a:r>
            <a:r>
              <a:rPr lang="en-US" dirty="0">
                <a:cs typeface="Calibri"/>
              </a:rPr>
              <a:t> e' </a:t>
            </a:r>
            <a:r>
              <a:rPr lang="en-US" dirty="0" err="1">
                <a:cs typeface="Calibri"/>
              </a:rPr>
              <a:t>infatti</a:t>
            </a:r>
            <a:r>
              <a:rPr lang="en-US" dirty="0">
                <a:cs typeface="Calibri"/>
              </a:rPr>
              <a:t> </a:t>
            </a:r>
            <a:r>
              <a:rPr lang="en-US" dirty="0" err="1">
                <a:cs typeface="Calibri"/>
              </a:rPr>
              <a:t>possibile</a:t>
            </a:r>
            <a:r>
              <a:rPr lang="en-US" dirty="0">
                <a:cs typeface="Calibri"/>
              </a:rPr>
              <a:t> </a:t>
            </a:r>
            <a:r>
              <a:rPr lang="en-US" dirty="0" err="1">
                <a:cs typeface="Calibri"/>
              </a:rPr>
              <a:t>individuare</a:t>
            </a:r>
            <a:r>
              <a:rPr lang="en-US" dirty="0">
                <a:cs typeface="Calibri"/>
              </a:rPr>
              <a:t> in </a:t>
            </a:r>
            <a:r>
              <a:rPr lang="en-US" dirty="0" err="1">
                <a:cs typeface="Calibri"/>
              </a:rPr>
              <a:t>maniera</a:t>
            </a:r>
            <a:r>
              <a:rPr lang="en-US" dirty="0">
                <a:cs typeface="Calibri"/>
              </a:rPr>
              <a:t> </a:t>
            </a:r>
            <a:r>
              <a:rPr lang="en-US" dirty="0" err="1">
                <a:cs typeface="Calibri"/>
              </a:rPr>
              <a:t>abbastanza</a:t>
            </a:r>
            <a:r>
              <a:rPr lang="en-US" dirty="0">
                <a:cs typeface="Calibri"/>
              </a:rPr>
              <a:t> </a:t>
            </a:r>
            <a:r>
              <a:rPr lang="en-US" dirty="0" err="1">
                <a:cs typeface="Calibri"/>
              </a:rPr>
              <a:t>precisa</a:t>
            </a:r>
            <a:r>
              <a:rPr lang="en-US" dirty="0">
                <a:cs typeface="Calibri"/>
              </a:rPr>
              <a:t> la </a:t>
            </a:r>
            <a:r>
              <a:rPr lang="en-US" dirty="0" err="1">
                <a:cs typeface="Calibri"/>
              </a:rPr>
              <a:t>classe</a:t>
            </a:r>
            <a:r>
              <a:rPr lang="en-US" dirty="0">
                <a:cs typeface="Calibri"/>
              </a:rPr>
              <a:t> </a:t>
            </a:r>
            <a:r>
              <a:rPr lang="en-US" dirty="0" err="1">
                <a:cs typeface="Calibri"/>
              </a:rPr>
              <a:t>oppure</a:t>
            </a:r>
            <a:r>
              <a:rPr lang="en-US" dirty="0">
                <a:cs typeface="Calibri"/>
              </a:rPr>
              <a:t> </a:t>
            </a:r>
            <a:r>
              <a:rPr lang="en-US" dirty="0" err="1">
                <a:cs typeface="Calibri"/>
              </a:rPr>
              <a:t>il</a:t>
            </a:r>
            <a:r>
              <a:rPr lang="en-US" dirty="0">
                <a:cs typeface="Calibri"/>
              </a:rPr>
              <a:t> file </a:t>
            </a:r>
            <a:r>
              <a:rPr lang="en-US" dirty="0" err="1">
                <a:cs typeface="Calibri"/>
              </a:rPr>
              <a:t>che</a:t>
            </a:r>
            <a:r>
              <a:rPr lang="en-US" dirty="0">
                <a:cs typeface="Calibri"/>
              </a:rPr>
              <a:t> </a:t>
            </a:r>
            <a:r>
              <a:rPr lang="en-US" dirty="0" err="1">
                <a:cs typeface="Calibri"/>
              </a:rPr>
              <a:t>contiene</a:t>
            </a:r>
            <a:r>
              <a:rPr lang="en-US" dirty="0">
                <a:cs typeface="Calibri"/>
              </a:rPr>
              <a:t> </a:t>
            </a:r>
            <a:r>
              <a:rPr lang="en-US" dirty="0" err="1">
                <a:cs typeface="Calibri"/>
              </a:rPr>
              <a:t>il</a:t>
            </a:r>
            <a:r>
              <a:rPr lang="en-US" dirty="0">
                <a:cs typeface="Calibri"/>
              </a:rPr>
              <a:t> rider, e da </a:t>
            </a:r>
            <a:r>
              <a:rPr lang="en-US" dirty="0" err="1">
                <a:cs typeface="Calibri"/>
              </a:rPr>
              <a:t>questa</a:t>
            </a:r>
            <a:r>
              <a:rPr lang="en-US" dirty="0">
                <a:cs typeface="Calibri"/>
              </a:rPr>
              <a:t> e' </a:t>
            </a:r>
            <a:r>
              <a:rPr lang="en-US" dirty="0" err="1">
                <a:cs typeface="Calibri"/>
              </a:rPr>
              <a:t>inoltre</a:t>
            </a:r>
            <a:r>
              <a:rPr lang="en-US" dirty="0">
                <a:cs typeface="Calibri"/>
              </a:rPr>
              <a:t> </a:t>
            </a:r>
            <a:r>
              <a:rPr lang="en-US" dirty="0" err="1">
                <a:cs typeface="Calibri"/>
              </a:rPr>
              <a:t>possibile</a:t>
            </a:r>
            <a:r>
              <a:rPr lang="en-US" dirty="0">
                <a:cs typeface="Calibri"/>
              </a:rPr>
              <a:t> </a:t>
            </a:r>
            <a:r>
              <a:rPr lang="en-US" dirty="0" err="1">
                <a:cs typeface="Calibri"/>
              </a:rPr>
              <a:t>individuare</a:t>
            </a:r>
            <a:r>
              <a:rPr lang="en-US" dirty="0">
                <a:cs typeface="Calibri"/>
              </a:rPr>
              <a:t> </a:t>
            </a:r>
            <a:r>
              <a:rPr lang="en-US" dirty="0" err="1">
                <a:cs typeface="Calibri"/>
              </a:rPr>
              <a:t>l'hook</a:t>
            </a:r>
            <a:r>
              <a:rPr lang="en-US" dirty="0">
                <a:cs typeface="Calibri"/>
              </a:rPr>
              <a:t>. </a:t>
            </a:r>
            <a:r>
              <a:rPr lang="en-US" dirty="0" err="1">
                <a:cs typeface="Calibri"/>
              </a:rPr>
              <a:t>Ovviamente</a:t>
            </a:r>
            <a:r>
              <a:rPr lang="en-US" dirty="0">
                <a:cs typeface="Calibri"/>
              </a:rPr>
              <a:t> </a:t>
            </a:r>
            <a:r>
              <a:rPr lang="en-US" dirty="0" err="1">
                <a:cs typeface="Calibri"/>
              </a:rPr>
              <a:t>questo</a:t>
            </a:r>
            <a:r>
              <a:rPr lang="en-US" dirty="0">
                <a:cs typeface="Calibri"/>
              </a:rPr>
              <a:t> </a:t>
            </a:r>
            <a:r>
              <a:rPr lang="en-US" dirty="0" err="1">
                <a:cs typeface="Calibri"/>
              </a:rPr>
              <a:t>tipo</a:t>
            </a:r>
            <a:r>
              <a:rPr lang="en-US" dirty="0">
                <a:cs typeface="Calibri"/>
              </a:rPr>
              <a:t> di </a:t>
            </a:r>
            <a:r>
              <a:rPr lang="en-US" dirty="0" err="1">
                <a:cs typeface="Calibri"/>
              </a:rPr>
              <a:t>informazioni</a:t>
            </a:r>
            <a:r>
              <a:rPr lang="en-US" dirty="0">
                <a:cs typeface="Calibri"/>
              </a:rPr>
              <a:t> </a:t>
            </a:r>
            <a:r>
              <a:rPr lang="en-US" dirty="0" err="1">
                <a:cs typeface="Calibri"/>
              </a:rPr>
              <a:t>possono</a:t>
            </a:r>
            <a:r>
              <a:rPr lang="en-US" dirty="0">
                <a:cs typeface="Calibri"/>
              </a:rPr>
              <a:t> </a:t>
            </a:r>
            <a:r>
              <a:rPr lang="en-US" dirty="0" err="1">
                <a:cs typeface="Calibri"/>
              </a:rPr>
              <a:t>essere</a:t>
            </a:r>
            <a:r>
              <a:rPr lang="en-US" dirty="0">
                <a:cs typeface="Calibri"/>
              </a:rPr>
              <a:t> </a:t>
            </a:r>
            <a:r>
              <a:rPr lang="en-US" dirty="0" err="1">
                <a:cs typeface="Calibri"/>
              </a:rPr>
              <a:t>ottenute</a:t>
            </a:r>
            <a:r>
              <a:rPr lang="en-US" dirty="0">
                <a:cs typeface="Calibri"/>
              </a:rPr>
              <a:t> solo </a:t>
            </a:r>
            <a:r>
              <a:rPr lang="en-US" dirty="0" err="1">
                <a:cs typeface="Calibri"/>
              </a:rPr>
              <a:t>attraverso</a:t>
            </a:r>
            <a:r>
              <a:rPr lang="en-US" dirty="0">
                <a:cs typeface="Calibri"/>
              </a:rPr>
              <a:t> </a:t>
            </a:r>
            <a:r>
              <a:rPr lang="en-US" dirty="0" err="1">
                <a:cs typeface="Calibri"/>
              </a:rPr>
              <a:t>uno</a:t>
            </a:r>
            <a:r>
              <a:rPr lang="en-US" dirty="0">
                <a:cs typeface="Calibri"/>
              </a:rPr>
              <a:t> studio </a:t>
            </a:r>
            <a:r>
              <a:rPr lang="en-US" dirty="0" err="1">
                <a:cs typeface="Calibri"/>
              </a:rPr>
              <a:t>piu</a:t>
            </a:r>
            <a:r>
              <a:rPr lang="en-US" dirty="0">
                <a:cs typeface="Calibri"/>
              </a:rPr>
              <a:t>' </a:t>
            </a:r>
            <a:r>
              <a:rPr lang="en-US" dirty="0" err="1">
                <a:cs typeface="Calibri"/>
              </a:rPr>
              <a:t>puntuale</a:t>
            </a:r>
            <a:r>
              <a:rPr lang="en-US" dirty="0">
                <a:cs typeface="Calibri"/>
              </a:rPr>
              <a:t> e </a:t>
            </a:r>
            <a:r>
              <a:rPr lang="en-US" dirty="0" err="1">
                <a:cs typeface="Calibri"/>
              </a:rPr>
              <a:t>dettagliato</a:t>
            </a:r>
            <a:r>
              <a:rPr lang="en-US" dirty="0">
                <a:cs typeface="Calibri"/>
              </a:rPr>
              <a:t> </a:t>
            </a:r>
            <a:r>
              <a:rPr lang="en-US" dirty="0" err="1">
                <a:cs typeface="Calibri"/>
              </a:rPr>
              <a:t>della</a:t>
            </a:r>
            <a:r>
              <a:rPr lang="en-US" dirty="0">
                <a:cs typeface="Calibri"/>
              </a:rPr>
              <a:t> </a:t>
            </a:r>
            <a:r>
              <a:rPr lang="en-US" dirty="0" err="1">
                <a:cs typeface="Calibri"/>
              </a:rPr>
              <a:t>singola</a:t>
            </a:r>
            <a:r>
              <a:rPr lang="en-US" dirty="0">
                <a:cs typeface="Calibri"/>
              </a:rPr>
              <a:t> </a:t>
            </a:r>
            <a:r>
              <a:rPr lang="en-US" dirty="0" err="1">
                <a:cs typeface="Calibri"/>
              </a:rPr>
              <a:t>applicazione</a:t>
            </a:r>
            <a:r>
              <a:rPr lang="en-US" dirty="0">
                <a:cs typeface="Calibri"/>
              </a:rPr>
              <a:t> come </a:t>
            </a:r>
            <a:r>
              <a:rPr lang="en-US" dirty="0" err="1">
                <a:cs typeface="Calibri"/>
              </a:rPr>
              <a:t>evidenziato</a:t>
            </a:r>
            <a:r>
              <a:rPr lang="en-US" dirty="0">
                <a:cs typeface="Calibri"/>
              </a:rPr>
              <a:t> </a:t>
            </a:r>
            <a:r>
              <a:rPr lang="en-US" dirty="0" err="1">
                <a:cs typeface="Calibri"/>
              </a:rPr>
              <a:t>nell'esempio</a:t>
            </a:r>
            <a:r>
              <a:rPr lang="en-US" dirty="0">
                <a:cs typeface="Calibri"/>
              </a:rPr>
              <a:t>.</a:t>
            </a:r>
          </a:p>
          <a:p>
            <a:r>
              <a:rPr lang="en-US" dirty="0">
                <a:cs typeface="Calibri"/>
              </a:rPr>
              <a:t>Il </a:t>
            </a:r>
            <a:r>
              <a:rPr lang="en-US" dirty="0" err="1">
                <a:cs typeface="Calibri"/>
              </a:rPr>
              <a:t>lavoro</a:t>
            </a:r>
            <a:r>
              <a:rPr lang="en-US" dirty="0">
                <a:cs typeface="Calibri"/>
              </a:rPr>
              <a:t> </a:t>
            </a:r>
            <a:r>
              <a:rPr lang="en-US" dirty="0" err="1">
                <a:cs typeface="Calibri"/>
              </a:rPr>
              <a:t>fatto</a:t>
            </a:r>
            <a:r>
              <a:rPr lang="en-US" dirty="0">
                <a:cs typeface="Calibri"/>
              </a:rPr>
              <a:t> </a:t>
            </a:r>
            <a:r>
              <a:rPr lang="en-US" dirty="0" err="1">
                <a:cs typeface="Calibri"/>
              </a:rPr>
              <a:t>consente</a:t>
            </a:r>
            <a:r>
              <a:rPr lang="en-US" dirty="0">
                <a:cs typeface="Calibri"/>
              </a:rPr>
              <a:t> </a:t>
            </a:r>
            <a:r>
              <a:rPr lang="en-US" dirty="0" err="1">
                <a:cs typeface="Calibri"/>
              </a:rPr>
              <a:t>pero</a:t>
            </a:r>
            <a:r>
              <a:rPr lang="en-US" dirty="0">
                <a:cs typeface="Calibri"/>
              </a:rPr>
              <a:t>' di </a:t>
            </a:r>
            <a:r>
              <a:rPr lang="en-US" dirty="0" err="1">
                <a:cs typeface="Calibri"/>
              </a:rPr>
              <a:t>capire</a:t>
            </a:r>
            <a:r>
              <a:rPr lang="en-US" dirty="0">
                <a:cs typeface="Calibri"/>
              </a:rPr>
              <a:t>:</a:t>
            </a:r>
          </a:p>
          <a:p>
            <a:r>
              <a:rPr lang="en-US" dirty="0"/>
              <a:t>-</a:t>
            </a:r>
            <a:r>
              <a:rPr lang="en-US" dirty="0" err="1"/>
              <a:t>uno</a:t>
            </a:r>
            <a:r>
              <a:rPr lang="en-US" dirty="0"/>
              <a:t> studio </a:t>
            </a:r>
            <a:r>
              <a:rPr lang="en-US" dirty="0" err="1"/>
              <a:t>approfondito</a:t>
            </a:r>
            <a:r>
              <a:rPr lang="en-US" dirty="0"/>
              <a:t> </a:t>
            </a:r>
            <a:r>
              <a:rPr lang="en-US" dirty="0" err="1"/>
              <a:t>delle</a:t>
            </a:r>
            <a:r>
              <a:rPr lang="en-US" dirty="0"/>
              <a:t> activity </a:t>
            </a:r>
            <a:r>
              <a:rPr lang="en-US" dirty="0" err="1"/>
              <a:t>aggiunte</a:t>
            </a:r>
            <a:r>
              <a:rPr lang="en-US" dirty="0"/>
              <a:t> in </a:t>
            </a:r>
            <a:r>
              <a:rPr lang="en-US" dirty="0" err="1"/>
              <a:t>fase</a:t>
            </a:r>
            <a:r>
              <a:rPr lang="en-US" dirty="0"/>
              <a:t> di </a:t>
            </a:r>
            <a:r>
              <a:rPr lang="en-US" dirty="0" err="1"/>
              <a:t>ripacchettizzazione</a:t>
            </a:r>
            <a:r>
              <a:rPr lang="en-US" dirty="0"/>
              <a:t> e' utile solo se </a:t>
            </a:r>
            <a:r>
              <a:rPr lang="en-US" dirty="0" err="1"/>
              <a:t>integrato</a:t>
            </a:r>
            <a:r>
              <a:rPr lang="en-US" dirty="0"/>
              <a:t> </a:t>
            </a:r>
            <a:r>
              <a:rPr lang="en-US" dirty="0" err="1"/>
              <a:t>da</a:t>
            </a:r>
            <a:r>
              <a:rPr lang="en-US" dirty="0"/>
              <a:t> </a:t>
            </a:r>
            <a:r>
              <a:rPr lang="en-US" dirty="0" err="1"/>
              <a:t>un'analisi</a:t>
            </a:r>
            <a:r>
              <a:rPr lang="en-US" dirty="0"/>
              <a:t> </a:t>
            </a:r>
            <a:r>
              <a:rPr lang="en-US" dirty="0" err="1"/>
              <a:t>delle</a:t>
            </a:r>
            <a:r>
              <a:rPr lang="en-US" dirty="0"/>
              <a:t> </a:t>
            </a:r>
            <a:r>
              <a:rPr lang="en-US" dirty="0" err="1"/>
              <a:t>dipendenze</a:t>
            </a:r>
            <a:r>
              <a:rPr lang="en-US" dirty="0"/>
              <a:t>. La </a:t>
            </a:r>
            <a:r>
              <a:rPr lang="en-US" dirty="0" err="1"/>
              <a:t>seconda</a:t>
            </a:r>
            <a:r>
              <a:rPr lang="en-US" dirty="0"/>
              <a:t> </a:t>
            </a:r>
            <a:r>
              <a:rPr lang="en-US" dirty="0" err="1"/>
              <a:t>infatti</a:t>
            </a:r>
            <a:r>
              <a:rPr lang="en-US" dirty="0"/>
              <a:t> </a:t>
            </a:r>
            <a:r>
              <a:rPr lang="en-US" dirty="0" err="1"/>
              <a:t>consente</a:t>
            </a:r>
            <a:r>
              <a:rPr lang="en-US" dirty="0"/>
              <a:t> di </a:t>
            </a:r>
            <a:r>
              <a:rPr lang="en-US" dirty="0" err="1"/>
              <a:t>prendere</a:t>
            </a:r>
            <a:r>
              <a:rPr lang="en-US" dirty="0"/>
              <a:t> in </a:t>
            </a:r>
            <a:r>
              <a:rPr lang="en-US" dirty="0" err="1"/>
              <a:t>esame</a:t>
            </a:r>
            <a:r>
              <a:rPr lang="en-US" dirty="0"/>
              <a:t> </a:t>
            </a:r>
            <a:r>
              <a:rPr lang="en-US" dirty="0" err="1"/>
              <a:t>tutte</a:t>
            </a:r>
            <a:r>
              <a:rPr lang="en-US" dirty="0"/>
              <a:t> le activity </a:t>
            </a:r>
            <a:r>
              <a:rPr lang="en-US" dirty="0" err="1"/>
              <a:t>modificate</a:t>
            </a:r>
            <a:r>
              <a:rPr lang="en-US" dirty="0"/>
              <a:t> e </a:t>
            </a:r>
            <a:r>
              <a:rPr lang="en-US" dirty="0" err="1"/>
              <a:t>risulta</a:t>
            </a:r>
            <a:r>
              <a:rPr lang="en-US" dirty="0"/>
              <a:t> </a:t>
            </a:r>
            <a:r>
              <a:rPr lang="en-US" dirty="0" err="1"/>
              <a:t>quindi</a:t>
            </a:r>
            <a:r>
              <a:rPr lang="en-US" dirty="0"/>
              <a:t> molto </a:t>
            </a:r>
            <a:r>
              <a:rPr lang="en-US" dirty="0" err="1"/>
              <a:t>piu</a:t>
            </a:r>
            <a:r>
              <a:rPr lang="en-US" dirty="0"/>
              <a:t>' </a:t>
            </a:r>
            <a:r>
              <a:rPr lang="en-US" dirty="0" err="1"/>
              <a:t>completa</a:t>
            </a:r>
            <a:r>
              <a:rPr lang="en-US" dirty="0"/>
              <a:t>.</a:t>
            </a:r>
            <a:endParaRPr lang="en-US">
              <a:cs typeface="Calibri"/>
            </a:endParaRPr>
          </a:p>
          <a:p>
            <a:r>
              <a:rPr lang="en-US" dirty="0">
                <a:cs typeface="Calibri"/>
              </a:rPr>
              <a:t>-I </a:t>
            </a:r>
            <a:r>
              <a:rPr lang="en-US" dirty="0" err="1">
                <a:cs typeface="Calibri"/>
              </a:rPr>
              <a:t>permessi</a:t>
            </a:r>
            <a:r>
              <a:rPr lang="en-US" dirty="0">
                <a:cs typeface="Calibri"/>
              </a:rPr>
              <a:t> </a:t>
            </a:r>
            <a:r>
              <a:rPr lang="en-US" dirty="0" err="1">
                <a:cs typeface="Calibri"/>
              </a:rPr>
              <a:t>possono</a:t>
            </a:r>
            <a:r>
              <a:rPr lang="en-US" dirty="0">
                <a:cs typeface="Calibri"/>
              </a:rPr>
              <a:t> </a:t>
            </a:r>
            <a:r>
              <a:rPr lang="en-US" dirty="0" err="1">
                <a:cs typeface="Calibri"/>
              </a:rPr>
              <a:t>essere</a:t>
            </a:r>
            <a:r>
              <a:rPr lang="en-US" dirty="0">
                <a:cs typeface="Calibri"/>
              </a:rPr>
              <a:t> </a:t>
            </a:r>
            <a:r>
              <a:rPr lang="en-US" dirty="0" err="1">
                <a:cs typeface="Calibri"/>
              </a:rPr>
              <a:t>sfruttati</a:t>
            </a:r>
            <a:r>
              <a:rPr lang="en-US" dirty="0">
                <a:cs typeface="Calibri"/>
              </a:rPr>
              <a:t> per </a:t>
            </a:r>
            <a:r>
              <a:rPr lang="en-US" dirty="0" err="1">
                <a:cs typeface="Calibri"/>
              </a:rPr>
              <a:t>capire</a:t>
            </a:r>
            <a:r>
              <a:rPr lang="en-US" dirty="0">
                <a:cs typeface="Calibri"/>
              </a:rPr>
              <a:t> se </a:t>
            </a:r>
            <a:r>
              <a:rPr lang="en-US" dirty="0" err="1">
                <a:cs typeface="Calibri"/>
              </a:rPr>
              <a:t>l'app</a:t>
            </a:r>
            <a:r>
              <a:rPr lang="en-US" dirty="0">
                <a:cs typeface="Calibri"/>
              </a:rPr>
              <a:t> e' </a:t>
            </a:r>
            <a:r>
              <a:rPr lang="en-US" dirty="0" err="1">
                <a:cs typeface="Calibri"/>
              </a:rPr>
              <a:t>stata</a:t>
            </a:r>
            <a:r>
              <a:rPr lang="en-US" dirty="0">
                <a:cs typeface="Calibri"/>
              </a:rPr>
              <a:t> </a:t>
            </a:r>
            <a:r>
              <a:rPr lang="en-US" dirty="0" err="1">
                <a:cs typeface="Calibri"/>
              </a:rPr>
              <a:t>rippacchettizzata</a:t>
            </a:r>
            <a:r>
              <a:rPr lang="en-US" dirty="0">
                <a:cs typeface="Calibri"/>
              </a:rPr>
              <a:t> in </a:t>
            </a:r>
            <a:r>
              <a:rPr lang="en-US" dirty="0" err="1">
                <a:cs typeface="Calibri"/>
              </a:rPr>
              <a:t>maniera</a:t>
            </a:r>
            <a:r>
              <a:rPr lang="en-US" dirty="0">
                <a:cs typeface="Calibri"/>
              </a:rPr>
              <a:t> </a:t>
            </a:r>
            <a:r>
              <a:rPr lang="en-US" dirty="0" err="1">
                <a:cs typeface="Calibri"/>
              </a:rPr>
              <a:t>automatica</a:t>
            </a:r>
            <a:r>
              <a:rPr lang="en-US" dirty="0">
                <a:cs typeface="Calibri"/>
              </a:rPr>
              <a:t> (</a:t>
            </a:r>
            <a:r>
              <a:rPr lang="en-US" dirty="0" err="1">
                <a:cs typeface="Calibri"/>
              </a:rPr>
              <a:t>tipicamente</a:t>
            </a:r>
            <a:r>
              <a:rPr lang="en-US" dirty="0">
                <a:cs typeface="Calibri"/>
              </a:rPr>
              <a:t> </a:t>
            </a:r>
            <a:r>
              <a:rPr lang="en-US" dirty="0" err="1">
                <a:cs typeface="Calibri"/>
              </a:rPr>
              <a:t>sono</a:t>
            </a:r>
            <a:r>
              <a:rPr lang="en-US" dirty="0">
                <a:cs typeface="Calibri"/>
              </a:rPr>
              <a:t> </a:t>
            </a:r>
            <a:r>
              <a:rPr lang="en-US" dirty="0" err="1">
                <a:cs typeface="Calibri"/>
              </a:rPr>
              <a:t>presenti</a:t>
            </a:r>
            <a:r>
              <a:rPr lang="en-US" dirty="0">
                <a:cs typeface="Calibri"/>
              </a:rPr>
              <a:t> </a:t>
            </a:r>
            <a:r>
              <a:rPr lang="en-US" dirty="0" err="1">
                <a:cs typeface="Calibri"/>
              </a:rPr>
              <a:t>dei</a:t>
            </a:r>
            <a:r>
              <a:rPr lang="en-US" dirty="0">
                <a:cs typeface="Calibri"/>
              </a:rPr>
              <a:t> </a:t>
            </a:r>
            <a:r>
              <a:rPr lang="en-US" dirty="0" err="1">
                <a:cs typeface="Calibri"/>
              </a:rPr>
              <a:t>permessi</a:t>
            </a:r>
            <a:r>
              <a:rPr lang="en-US" dirty="0">
                <a:cs typeface="Calibri"/>
              </a:rPr>
              <a:t> </a:t>
            </a:r>
            <a:r>
              <a:rPr lang="en-US" dirty="0" err="1">
                <a:cs typeface="Calibri"/>
              </a:rPr>
              <a:t>duplicati</a:t>
            </a:r>
            <a:r>
              <a:rPr lang="en-US" dirty="0">
                <a:cs typeface="Calibri"/>
              </a:rPr>
              <a:t>) ma ai </a:t>
            </a:r>
            <a:r>
              <a:rPr lang="en-US" dirty="0" err="1">
                <a:cs typeface="Calibri"/>
              </a:rPr>
              <a:t>fini</a:t>
            </a:r>
            <a:r>
              <a:rPr lang="en-US" dirty="0">
                <a:cs typeface="Calibri"/>
              </a:rPr>
              <a:t> </a:t>
            </a:r>
            <a:r>
              <a:rPr lang="en-US" dirty="0" err="1">
                <a:cs typeface="Calibri"/>
              </a:rPr>
              <a:t>dell'indentificazione</a:t>
            </a:r>
            <a:r>
              <a:rPr lang="en-US" dirty="0">
                <a:cs typeface="Calibri"/>
              </a:rPr>
              <a:t> di un </a:t>
            </a:r>
            <a:r>
              <a:rPr lang="en-US" dirty="0" err="1">
                <a:cs typeface="Calibri"/>
              </a:rPr>
              <a:t>eventuale</a:t>
            </a:r>
            <a:r>
              <a:rPr lang="en-US" dirty="0">
                <a:cs typeface="Calibri"/>
              </a:rPr>
              <a:t> rider </a:t>
            </a:r>
            <a:r>
              <a:rPr lang="en-US" dirty="0" err="1">
                <a:cs typeface="Calibri"/>
              </a:rPr>
              <a:t>malevolo</a:t>
            </a:r>
            <a:r>
              <a:rPr lang="en-US" dirty="0">
                <a:cs typeface="Calibri"/>
              </a:rPr>
              <a:t> </a:t>
            </a:r>
            <a:r>
              <a:rPr lang="en-US" dirty="0" err="1">
                <a:cs typeface="Calibri"/>
              </a:rPr>
              <a:t>risultano</a:t>
            </a:r>
            <a:r>
              <a:rPr lang="en-US" dirty="0">
                <a:cs typeface="Calibri"/>
              </a:rPr>
              <a:t> </a:t>
            </a:r>
            <a:r>
              <a:rPr lang="en-US" dirty="0" err="1">
                <a:cs typeface="Calibri"/>
              </a:rPr>
              <a:t>poco</a:t>
            </a:r>
            <a:r>
              <a:rPr lang="en-US" dirty="0">
                <a:cs typeface="Calibri"/>
              </a:rPr>
              <a:t> </a:t>
            </a:r>
            <a:r>
              <a:rPr lang="en-US" dirty="0" err="1">
                <a:cs typeface="Calibri"/>
              </a:rPr>
              <a:t>efficaci</a:t>
            </a:r>
            <a:r>
              <a:rPr lang="en-US" dirty="0">
                <a:cs typeface="Calibri"/>
              </a:rPr>
              <a:t>.</a:t>
            </a:r>
          </a:p>
          <a:p>
            <a:r>
              <a:rPr lang="en-US" dirty="0">
                <a:cs typeface="Calibri"/>
              </a:rPr>
              <a:t>-Le </a:t>
            </a:r>
            <a:r>
              <a:rPr lang="en-US" dirty="0" err="1">
                <a:cs typeface="Calibri"/>
              </a:rPr>
              <a:t>risorse</a:t>
            </a:r>
            <a:r>
              <a:rPr lang="en-US" dirty="0">
                <a:cs typeface="Calibri"/>
              </a:rPr>
              <a:t> </a:t>
            </a:r>
            <a:r>
              <a:rPr lang="en-US" dirty="0" err="1">
                <a:cs typeface="Calibri"/>
              </a:rPr>
              <a:t>sono</a:t>
            </a:r>
            <a:r>
              <a:rPr lang="en-US" dirty="0">
                <a:cs typeface="Calibri"/>
              </a:rPr>
              <a:t> largamente </a:t>
            </a:r>
            <a:r>
              <a:rPr lang="en-US" dirty="0" err="1">
                <a:cs typeface="Calibri"/>
              </a:rPr>
              <a:t>aggiunte</a:t>
            </a:r>
            <a:r>
              <a:rPr lang="en-US" dirty="0">
                <a:cs typeface="Calibri"/>
              </a:rPr>
              <a:t> </a:t>
            </a:r>
            <a:r>
              <a:rPr lang="en-US" dirty="0" err="1">
                <a:cs typeface="Calibri"/>
              </a:rPr>
              <a:t>all'interno</a:t>
            </a:r>
            <a:r>
              <a:rPr lang="en-US" dirty="0">
                <a:cs typeface="Calibri"/>
              </a:rPr>
              <a:t> di una </a:t>
            </a:r>
            <a:r>
              <a:rPr lang="en-US" dirty="0" err="1">
                <a:cs typeface="Calibri"/>
              </a:rPr>
              <a:t>applicazione</a:t>
            </a:r>
            <a:r>
              <a:rPr lang="en-US" dirty="0">
                <a:cs typeface="Calibri"/>
              </a:rPr>
              <a:t>, ma non </a:t>
            </a:r>
            <a:r>
              <a:rPr lang="en-US" dirty="0" err="1">
                <a:cs typeface="Calibri"/>
              </a:rPr>
              <a:t>risultano</a:t>
            </a:r>
            <a:r>
              <a:rPr lang="en-US" dirty="0">
                <a:cs typeface="Calibri"/>
              </a:rPr>
              <a:t> </a:t>
            </a:r>
            <a:r>
              <a:rPr lang="en-US" dirty="0" err="1">
                <a:cs typeface="Calibri"/>
              </a:rPr>
              <a:t>particolarmente</a:t>
            </a:r>
            <a:r>
              <a:rPr lang="en-US" dirty="0">
                <a:cs typeface="Calibri"/>
              </a:rPr>
              <a:t> </a:t>
            </a:r>
            <a:r>
              <a:rPr lang="en-US" dirty="0" err="1">
                <a:cs typeface="Calibri"/>
              </a:rPr>
              <a:t>utili</a:t>
            </a:r>
            <a:r>
              <a:rPr lang="en-US" dirty="0">
                <a:cs typeface="Calibri"/>
              </a:rPr>
              <a:t> ai </a:t>
            </a:r>
            <a:r>
              <a:rPr lang="en-US" dirty="0" err="1">
                <a:cs typeface="Calibri"/>
              </a:rPr>
              <a:t>fini</a:t>
            </a:r>
            <a:r>
              <a:rPr lang="en-US" dirty="0">
                <a:cs typeface="Calibri"/>
              </a:rPr>
              <a:t> </a:t>
            </a:r>
            <a:r>
              <a:rPr lang="en-US" dirty="0" err="1">
                <a:cs typeface="Calibri"/>
              </a:rPr>
              <a:t>dell'identificazione</a:t>
            </a:r>
            <a:r>
              <a:rPr lang="en-US" dirty="0">
                <a:cs typeface="Calibri"/>
              </a:rPr>
              <a:t> di un malware dal </a:t>
            </a:r>
            <a:r>
              <a:rPr lang="en-US" dirty="0" err="1">
                <a:cs typeface="Calibri"/>
              </a:rPr>
              <a:t>momento</a:t>
            </a:r>
            <a:r>
              <a:rPr lang="en-US" dirty="0">
                <a:cs typeface="Calibri"/>
              </a:rPr>
              <a:t> </a:t>
            </a:r>
            <a:r>
              <a:rPr lang="en-US" dirty="0" err="1">
                <a:cs typeface="Calibri"/>
              </a:rPr>
              <a:t>che</a:t>
            </a:r>
            <a:r>
              <a:rPr lang="en-US" dirty="0">
                <a:cs typeface="Calibri"/>
              </a:rPr>
              <a:t> </a:t>
            </a:r>
            <a:r>
              <a:rPr lang="en-US" dirty="0" err="1">
                <a:cs typeface="Calibri"/>
              </a:rPr>
              <a:t>vengono</a:t>
            </a:r>
            <a:r>
              <a:rPr lang="en-US" dirty="0">
                <a:cs typeface="Calibri"/>
              </a:rPr>
              <a:t> </a:t>
            </a:r>
            <a:r>
              <a:rPr lang="en-US" dirty="0" err="1">
                <a:cs typeface="Calibri"/>
              </a:rPr>
              <a:t>utilizzate</a:t>
            </a:r>
            <a:r>
              <a:rPr lang="en-US" dirty="0">
                <a:cs typeface="Calibri"/>
              </a:rPr>
              <a:t> </a:t>
            </a:r>
            <a:r>
              <a:rPr lang="en-US" dirty="0" err="1">
                <a:cs typeface="Calibri"/>
              </a:rPr>
              <a:t>anche</a:t>
            </a:r>
            <a:r>
              <a:rPr lang="en-US" dirty="0">
                <a:cs typeface="Calibri"/>
              </a:rPr>
              <a:t> per </a:t>
            </a:r>
            <a:r>
              <a:rPr lang="en-US" dirty="0" err="1">
                <a:cs typeface="Calibri"/>
              </a:rPr>
              <a:t>aggiungere</a:t>
            </a:r>
            <a:r>
              <a:rPr lang="en-US" dirty="0">
                <a:cs typeface="Calibri"/>
              </a:rPr>
              <a:t> </a:t>
            </a:r>
            <a:r>
              <a:rPr lang="en-US" dirty="0" err="1">
                <a:cs typeface="Calibri"/>
              </a:rPr>
              <a:t>pubblicita</a:t>
            </a:r>
            <a:r>
              <a:rPr lang="en-US" dirty="0">
                <a:cs typeface="Calibri"/>
              </a:rPr>
              <a:t>'.</a:t>
            </a:r>
          </a:p>
          <a:p>
            <a:r>
              <a:rPr lang="en-US" dirty="0"/>
              <a:t>-Il </a:t>
            </a:r>
            <a:r>
              <a:rPr lang="en-US" dirty="0" err="1"/>
              <a:t>caricamento</a:t>
            </a:r>
            <a:r>
              <a:rPr lang="en-US" dirty="0"/>
              <a:t> </a:t>
            </a:r>
            <a:r>
              <a:rPr lang="en-US" dirty="0" err="1"/>
              <a:t>dinamico</a:t>
            </a:r>
            <a:r>
              <a:rPr lang="en-US" dirty="0"/>
              <a:t> e' </a:t>
            </a:r>
            <a:r>
              <a:rPr lang="en-US" dirty="0" err="1"/>
              <a:t>uno</a:t>
            </a:r>
            <a:r>
              <a:rPr lang="en-US" dirty="0"/>
              <a:t> </a:t>
            </a:r>
            <a:r>
              <a:rPr lang="en-US" dirty="0" err="1"/>
              <a:t>degli</a:t>
            </a:r>
            <a:r>
              <a:rPr lang="en-US" dirty="0"/>
              <a:t> </a:t>
            </a:r>
            <a:r>
              <a:rPr lang="en-US" dirty="0" err="1"/>
              <a:t>strumenti</a:t>
            </a:r>
            <a:r>
              <a:rPr lang="en-US" dirty="0"/>
              <a:t> </a:t>
            </a:r>
            <a:r>
              <a:rPr lang="en-US" dirty="0" err="1"/>
              <a:t>piu</a:t>
            </a:r>
            <a:r>
              <a:rPr lang="en-US" dirty="0"/>
              <a:t>' </a:t>
            </a:r>
            <a:r>
              <a:rPr lang="en-US" dirty="0" err="1"/>
              <a:t>utilizzati</a:t>
            </a:r>
            <a:r>
              <a:rPr lang="en-US" dirty="0"/>
              <a:t>, </a:t>
            </a:r>
            <a:r>
              <a:rPr lang="en-US" dirty="0" err="1"/>
              <a:t>declinato</a:t>
            </a:r>
            <a:r>
              <a:rPr lang="en-US" dirty="0"/>
              <a:t> </a:t>
            </a:r>
            <a:r>
              <a:rPr lang="en-US" dirty="0" err="1"/>
              <a:t>nel</a:t>
            </a:r>
            <a:r>
              <a:rPr lang="en-US" dirty="0"/>
              <a:t> </a:t>
            </a:r>
            <a:r>
              <a:rPr lang="en-US" dirty="0" err="1"/>
              <a:t>meccanismo</a:t>
            </a:r>
            <a:r>
              <a:rPr lang="en-US" dirty="0"/>
              <a:t> </a:t>
            </a:r>
            <a:r>
              <a:rPr lang="en-US" dirty="0" err="1"/>
              <a:t>della</a:t>
            </a:r>
            <a:r>
              <a:rPr lang="en-US" dirty="0"/>
              <a:t> reflection. Un </a:t>
            </a:r>
            <a:r>
              <a:rPr lang="en-US" dirty="0" err="1"/>
              <a:t>meccanismo</a:t>
            </a:r>
            <a:r>
              <a:rPr lang="en-US" dirty="0"/>
              <a:t> di </a:t>
            </a:r>
            <a:r>
              <a:rPr lang="en-US" dirty="0" err="1"/>
              <a:t>caricamento</a:t>
            </a:r>
            <a:r>
              <a:rPr lang="en-US" dirty="0"/>
              <a:t> </a:t>
            </a:r>
            <a:r>
              <a:rPr lang="en-US" dirty="0" err="1"/>
              <a:t>dinamico</a:t>
            </a:r>
            <a:r>
              <a:rPr lang="en-US" dirty="0"/>
              <a:t> e' </a:t>
            </a:r>
            <a:r>
              <a:rPr lang="en-US" dirty="0" err="1"/>
              <a:t>aggiunto</a:t>
            </a:r>
            <a:r>
              <a:rPr lang="en-US" dirty="0"/>
              <a:t> quasi </a:t>
            </a:r>
            <a:r>
              <a:rPr lang="en-US" dirty="0" err="1"/>
              <a:t>nella</a:t>
            </a:r>
            <a:r>
              <a:rPr lang="en-US" dirty="0"/>
              <a:t> meta' </a:t>
            </a:r>
            <a:r>
              <a:rPr lang="en-US" dirty="0" err="1"/>
              <a:t>delle</a:t>
            </a:r>
            <a:r>
              <a:rPr lang="en-US" dirty="0"/>
              <a:t> </a:t>
            </a:r>
            <a:r>
              <a:rPr lang="en-US" dirty="0" err="1"/>
              <a:t>applicazioni</a:t>
            </a:r>
            <a:r>
              <a:rPr lang="en-US" dirty="0"/>
              <a:t> </a:t>
            </a:r>
            <a:r>
              <a:rPr lang="en-US" dirty="0" err="1"/>
              <a:t>analizzate</a:t>
            </a:r>
            <a:r>
              <a:rPr lang="en-US" dirty="0"/>
              <a:t>.</a:t>
            </a:r>
            <a:endParaRPr lang="en-US" dirty="0">
              <a:cs typeface="Calibri"/>
            </a:endParaRPr>
          </a:p>
          <a:p>
            <a:endParaRPr lang="en-US">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25</a:t>
            </a:fld>
            <a:endParaRPr lang="it-IT"/>
          </a:p>
        </p:txBody>
      </p:sp>
    </p:spTree>
    <p:extLst>
      <p:ext uri="{BB962C8B-B14F-4D97-AF65-F5344CB8AC3E}">
        <p14:creationId xmlns:p14="http://schemas.microsoft.com/office/powerpoint/2010/main" val="45210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Le applicazioni Android vengono distribuite come pacchetti software che includono il bytecode, le risorse e il Manifest il quale contiene le informazioni essenziali relative all'app stessa. Tra queste informazioni si hanno i permessi necessari e la lista dei componenti che il sistema deve conoscere per poter eseguire il codice dell'app. Sfortunatamente, a differenza dei tradizionali file eseguibili, i package di un'app Android possono essere facilmente modificati da terze parti. I writer di malware sfruttano infatti la popolarità di alcune app per diffondere il codice malevolo. </a:t>
            </a:r>
            <a:r>
              <a:rPr lang="it-IT" err="1"/>
              <a:t>Infatt</a:t>
            </a:r>
            <a:r>
              <a:rPr lang="it-IT"/>
              <a:t>  è abbastanza semplice effettuare l'unpack di un'app, inserire al suo interno codice malevolo e ridistribuirla gratuitamente. L'app risultante, la quale trasporta codice malevolo, è nota come piggybacked app. In contrasto con il comune repackaging, in cui il codice dell'app originale non viene modificato, nel caso delle piggybacked app, viene aggiunto codice extra affinché l'app abbia un comportamento diverso rispetto a quello dell'app originale. </a:t>
            </a:r>
          </a:p>
          <a:p>
            <a:r>
              <a:rPr lang="it-IT"/>
              <a:t>Risulta quindi interessante studiare tali app e la differenza tra quelle ripacchettizzate e non al fine di comprendere la creazione e distribuzione del malware stesso.</a:t>
            </a:r>
            <a:endParaRPr lang="it-IT">
              <a:cs typeface="Calibri"/>
            </a:endParaRPr>
          </a:p>
          <a:p>
            <a:r>
              <a:rPr lang="it-IT"/>
              <a:t>Nella slide si mostrano le parti costitutive di un'app piggybacked. Nella maggior parte dei casi in cui è presente malware, l'app originale (definita in letteratura carrier) viene modificata aggiungendo payload malevolo (noto in letteratura come rider). Il comportamento malevolo può essere attivato grazie al cosiddetto hook code che viene inserito dall'autore del malware per connettere rider e carrier. L'hook fa quindi in modo che il controllo passi dal carrier al rider.</a:t>
            </a:r>
            <a:endParaRPr lang="it-IT">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3</a:t>
            </a:fld>
            <a:endParaRPr lang="it-IT"/>
          </a:p>
        </p:txBody>
      </p:sp>
    </p:spTree>
    <p:extLst>
      <p:ext uri="{BB962C8B-B14F-4D97-AF65-F5344CB8AC3E}">
        <p14:creationId xmlns:p14="http://schemas.microsoft.com/office/powerpoint/2010/main" val="32232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Le differenze che </a:t>
            </a:r>
            <a:r>
              <a:rPr lang="en-US" err="1">
                <a:cs typeface="Calibri"/>
              </a:rPr>
              <a:t>abbiamo</a:t>
            </a:r>
            <a:r>
              <a:rPr lang="en-US">
                <a:cs typeface="Calibri"/>
              </a:rPr>
              <a:t> ritenuto principali da </a:t>
            </a:r>
            <a:r>
              <a:rPr lang="en-US" err="1">
                <a:cs typeface="Calibri"/>
              </a:rPr>
              <a:t>cercare</a:t>
            </a:r>
            <a:r>
              <a:rPr lang="en-US">
                <a:cs typeface="Calibri"/>
              </a:rPr>
              <a:t> </a:t>
            </a:r>
            <a:r>
              <a:rPr lang="en-US" err="1">
                <a:cs typeface="Calibri"/>
              </a:rPr>
              <a:t>sono</a:t>
            </a:r>
            <a:r>
              <a:rPr lang="en-US">
                <a:cs typeface="Calibri"/>
              </a:rPr>
              <a:t> quelle </a:t>
            </a:r>
            <a:r>
              <a:rPr lang="en-US" err="1">
                <a:cs typeface="Calibri"/>
              </a:rPr>
              <a:t>sulle</a:t>
            </a:r>
            <a:r>
              <a:rPr lang="en-US">
                <a:cs typeface="Calibri"/>
              </a:rPr>
              <a:t> slide (leggere nomi sulle slide)</a:t>
            </a:r>
          </a:p>
          <a:p>
            <a:r>
              <a:rPr lang="en-US">
                <a:cs typeface="Calibri"/>
              </a:rPr>
              <a:t>Con le activity </a:t>
            </a:r>
            <a:r>
              <a:rPr lang="en-US" err="1">
                <a:cs typeface="Calibri"/>
              </a:rPr>
              <a:t>vogliamo</a:t>
            </a:r>
            <a:r>
              <a:rPr lang="en-US">
                <a:cs typeface="Calibri"/>
              </a:rPr>
              <a:t> </a:t>
            </a:r>
            <a:r>
              <a:rPr lang="en-US" err="1">
                <a:cs typeface="Calibri"/>
              </a:rPr>
              <a:t>andare</a:t>
            </a:r>
            <a:r>
              <a:rPr lang="en-US">
                <a:cs typeface="Calibri"/>
              </a:rPr>
              <a:t> a vedere le modifiche che si avrebbero anche a livello visivo sull'applicazione, come ad esempio </a:t>
            </a:r>
            <a:r>
              <a:rPr lang="en-US" err="1">
                <a:cs typeface="Calibri"/>
              </a:rPr>
              <a:t>nuove</a:t>
            </a:r>
            <a:r>
              <a:rPr lang="en-US">
                <a:cs typeface="Calibri"/>
              </a:rPr>
              <a:t> schermate pubblicitarie</a:t>
            </a:r>
          </a:p>
          <a:p>
            <a:r>
              <a:rPr lang="en-US">
                <a:cs typeface="Calibri"/>
              </a:rPr>
              <a:t>Con I permessi vogliamo andare a </a:t>
            </a:r>
            <a:r>
              <a:rPr lang="en-US" err="1">
                <a:cs typeface="Calibri"/>
              </a:rPr>
              <a:t>vedere</a:t>
            </a:r>
            <a:r>
              <a:rPr lang="en-US">
                <a:cs typeface="Calibri"/>
              </a:rPr>
              <a:t> </a:t>
            </a:r>
            <a:r>
              <a:rPr lang="en-US" err="1">
                <a:cs typeface="Calibri"/>
              </a:rPr>
              <a:t>cosa</a:t>
            </a:r>
            <a:r>
              <a:rPr lang="en-US">
                <a:cs typeface="Calibri"/>
              </a:rPr>
              <a:t> le app </a:t>
            </a:r>
            <a:r>
              <a:rPr lang="en-US" err="1">
                <a:cs typeface="Calibri"/>
              </a:rPr>
              <a:t>malevole</a:t>
            </a:r>
            <a:r>
              <a:rPr lang="en-US">
                <a:cs typeface="Calibri"/>
              </a:rPr>
              <a:t> </a:t>
            </a:r>
            <a:r>
              <a:rPr lang="en-US" err="1">
                <a:cs typeface="Calibri"/>
              </a:rPr>
              <a:t>vogliono</a:t>
            </a:r>
            <a:r>
              <a:rPr lang="en-US">
                <a:cs typeface="Calibri"/>
              </a:rPr>
              <a:t> fare in più rispetto alle app originali</a:t>
            </a:r>
          </a:p>
          <a:p>
            <a:r>
              <a:rPr lang="en-US">
                <a:cs typeface="Calibri"/>
              </a:rPr>
              <a:t>Con le risorse vogliamo vedere se nelle app rippacchettizzate sono presenti nuovi fie</a:t>
            </a:r>
          </a:p>
          <a:p>
            <a:r>
              <a:rPr lang="en-US">
                <a:cs typeface="Calibri"/>
              </a:rPr>
              <a:t>Con il caricamento </a:t>
            </a:r>
            <a:r>
              <a:rPr lang="en-US" err="1">
                <a:cs typeface="Calibri"/>
              </a:rPr>
              <a:t>dinamico</a:t>
            </a:r>
            <a:r>
              <a:rPr lang="en-US">
                <a:cs typeface="Calibri"/>
              </a:rPr>
              <a:t> </a:t>
            </a:r>
            <a:r>
              <a:rPr lang="en-US" err="1">
                <a:cs typeface="Calibri"/>
              </a:rPr>
              <a:t>andiamo</a:t>
            </a:r>
            <a:r>
              <a:rPr lang="en-US">
                <a:cs typeface="Calibri"/>
              </a:rPr>
              <a:t> a </a:t>
            </a:r>
            <a:r>
              <a:rPr lang="en-US" err="1">
                <a:cs typeface="Calibri"/>
              </a:rPr>
              <a:t>vedere</a:t>
            </a:r>
            <a:r>
              <a:rPr lang="en-US">
                <a:cs typeface="Calibri"/>
              </a:rPr>
              <a:t> se </a:t>
            </a:r>
            <a:r>
              <a:rPr lang="en-US" err="1">
                <a:cs typeface="Calibri"/>
              </a:rPr>
              <a:t>effettivamente</a:t>
            </a:r>
            <a:r>
              <a:rPr lang="en-US">
                <a:cs typeface="Calibri"/>
              </a:rPr>
              <a:t> </a:t>
            </a:r>
            <a:r>
              <a:rPr lang="en-US" err="1">
                <a:cs typeface="Calibri"/>
              </a:rPr>
              <a:t>dobbiamo</a:t>
            </a:r>
            <a:r>
              <a:rPr lang="en-US">
                <a:cs typeface="Calibri"/>
              </a:rPr>
              <a:t> stare </a:t>
            </a:r>
            <a:r>
              <a:rPr lang="en-US" err="1">
                <a:cs typeface="Calibri"/>
              </a:rPr>
              <a:t>attenti</a:t>
            </a:r>
            <a:r>
              <a:rPr lang="en-US">
                <a:cs typeface="Calibri"/>
              </a:rPr>
              <a:t> a </a:t>
            </a:r>
            <a:r>
              <a:rPr lang="en-US" err="1">
                <a:cs typeface="Calibri"/>
              </a:rPr>
              <a:t>qualche</a:t>
            </a:r>
            <a:r>
              <a:rPr lang="en-US">
                <a:cs typeface="Calibri"/>
              </a:rPr>
              <a:t> comportamento che non è nel codice, ma che viene caricato mentre l'app è in esecuzione</a:t>
            </a:r>
            <a:endParaRPr lang="en-US"/>
          </a:p>
          <a:p>
            <a:r>
              <a:rPr lang="en-US">
                <a:cs typeface="Calibri"/>
              </a:rPr>
              <a:t>Con le </a:t>
            </a:r>
            <a:r>
              <a:rPr lang="en-US" err="1">
                <a:cs typeface="Calibri"/>
              </a:rPr>
              <a:t>dipendenze</a:t>
            </a:r>
            <a:r>
              <a:rPr lang="en-US">
                <a:cs typeface="Calibri"/>
              </a:rPr>
              <a:t> </a:t>
            </a:r>
            <a:r>
              <a:rPr lang="en-US" err="1">
                <a:cs typeface="Calibri"/>
              </a:rPr>
              <a:t>andiamo</a:t>
            </a:r>
            <a:r>
              <a:rPr lang="en-US">
                <a:cs typeface="Calibri"/>
              </a:rPr>
              <a:t> a </a:t>
            </a:r>
            <a:r>
              <a:rPr lang="en-US" err="1">
                <a:cs typeface="Calibri"/>
              </a:rPr>
              <a:t>vedere</a:t>
            </a:r>
            <a:r>
              <a:rPr lang="en-US">
                <a:cs typeface="Calibri"/>
              </a:rPr>
              <a:t> se ce ne sno di nuove </a:t>
            </a:r>
            <a:r>
              <a:rPr lang="en-US" err="1">
                <a:cs typeface="Calibri"/>
              </a:rPr>
              <a:t>tra</a:t>
            </a:r>
            <a:r>
              <a:rPr lang="en-US">
                <a:cs typeface="Calibri"/>
              </a:rPr>
              <a:t> le app </a:t>
            </a:r>
            <a:r>
              <a:rPr lang="en-US" err="1">
                <a:cs typeface="Calibri"/>
              </a:rPr>
              <a:t>ripacchettizate</a:t>
            </a:r>
            <a:r>
              <a:rPr lang="en-US">
                <a:cs typeface="Calibri"/>
              </a:rPr>
              <a:t> e non</a:t>
            </a:r>
          </a:p>
          <a:p>
            <a:r>
              <a:rPr lang="en-US">
                <a:cs typeface="Calibri"/>
              </a:rPr>
              <a:t>Per rendere più rilevante </a:t>
            </a:r>
            <a:r>
              <a:rPr lang="en-US" err="1">
                <a:cs typeface="Calibri"/>
              </a:rPr>
              <a:t>su</a:t>
            </a:r>
            <a:r>
              <a:rPr lang="en-US">
                <a:cs typeface="Calibri"/>
              </a:rPr>
              <a:t> larga scala tutte le differenze, abbiamo analizzato molte app creando uno script in python che permesse di </a:t>
            </a:r>
            <a:r>
              <a:rPr lang="en-US" err="1">
                <a:cs typeface="Calibri"/>
              </a:rPr>
              <a:t>ottenere</a:t>
            </a:r>
            <a:r>
              <a:rPr lang="en-US">
                <a:cs typeface="Calibri"/>
              </a:rPr>
              <a:t> dalle coppie di app gli indicatori sopracitati</a:t>
            </a:r>
          </a:p>
        </p:txBody>
      </p:sp>
      <p:sp>
        <p:nvSpPr>
          <p:cNvPr id="4" name="Segnaposto numero diapositiva 3"/>
          <p:cNvSpPr>
            <a:spLocks noGrp="1"/>
          </p:cNvSpPr>
          <p:nvPr>
            <p:ph type="sldNum" sz="quarter" idx="5"/>
          </p:nvPr>
        </p:nvSpPr>
        <p:spPr/>
        <p:txBody>
          <a:bodyPr/>
          <a:lstStyle/>
          <a:p>
            <a:fld id="{E547D0BD-AA4D-40BC-8910-6762B1021A43}" type="slidenum">
              <a:rPr lang="it-IT" smtClean="0"/>
              <a:t>4</a:t>
            </a:fld>
            <a:endParaRPr lang="it-IT"/>
          </a:p>
        </p:txBody>
      </p:sp>
    </p:spTree>
    <p:extLst>
      <p:ext uri="{BB962C8B-B14F-4D97-AF65-F5344CB8AC3E}">
        <p14:creationId xmlns:p14="http://schemas.microsoft.com/office/powerpoint/2010/main" val="208850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Per </a:t>
            </a:r>
            <a:r>
              <a:rPr lang="en-US" err="1"/>
              <a:t>i</a:t>
            </a:r>
            <a:r>
              <a:rPr lang="en-US"/>
              <a:t> </a:t>
            </a:r>
            <a:r>
              <a:rPr lang="en-US" err="1"/>
              <a:t>permessi</a:t>
            </a:r>
            <a:r>
              <a:rPr lang="en-US"/>
              <a:t> e le activity andiamo a vedere </a:t>
            </a:r>
            <a:r>
              <a:rPr lang="en-US" err="1"/>
              <a:t>nei</a:t>
            </a:r>
            <a:r>
              <a:rPr lang="en-US"/>
              <a:t> manifest</a:t>
            </a:r>
            <a:endParaRPr lang="en-US">
              <a:cs typeface="Calibri"/>
            </a:endParaRPr>
          </a:p>
          <a:p>
            <a:r>
              <a:rPr lang="en-US" err="1"/>
              <a:t>L'obiettivo</a:t>
            </a:r>
            <a:r>
              <a:rPr lang="en-US"/>
              <a:t> era </a:t>
            </a:r>
            <a:r>
              <a:rPr lang="en-US" err="1"/>
              <a:t>quello</a:t>
            </a:r>
            <a:r>
              <a:rPr lang="en-US"/>
              <a:t> di </a:t>
            </a:r>
            <a:r>
              <a:rPr lang="en-US" err="1"/>
              <a:t>cercare</a:t>
            </a:r>
            <a:r>
              <a:rPr lang="en-US"/>
              <a:t> </a:t>
            </a:r>
            <a:r>
              <a:rPr lang="en-US" err="1"/>
              <a:t>eventuali</a:t>
            </a:r>
            <a:r>
              <a:rPr lang="en-US"/>
              <a:t> </a:t>
            </a:r>
            <a:r>
              <a:rPr lang="en-US" err="1"/>
              <a:t>differenze</a:t>
            </a:r>
            <a:r>
              <a:rPr lang="en-US"/>
              <a:t> di </a:t>
            </a:r>
            <a:r>
              <a:rPr lang="en-US" err="1"/>
              <a:t>permessi</a:t>
            </a:r>
            <a:r>
              <a:rPr lang="en-US"/>
              <a:t>  e activity tra le due applicazioni per capire quali venissero aggiunti nelle app ripachettizzate</a:t>
            </a:r>
            <a:br>
              <a:rPr lang="en-US">
                <a:cs typeface="+mn-lt"/>
              </a:rPr>
            </a:br>
            <a:r>
              <a:rPr lang="en-US"/>
              <a:t>abbiamo anche poi pensato di cercare eventuali  doppioni nei permessi, questo perchè nel caso ci fossero potrebbe significare che sono stati "riaggiunti" automaticamente con un tool di ripacchettizzazione</a:t>
            </a:r>
            <a:endParaRPr lang="en-US">
              <a:cs typeface="Calibri"/>
            </a:endParaRPr>
          </a:p>
          <a:p>
            <a:r>
              <a:rPr lang="en-US">
                <a:cs typeface="Calibri"/>
              </a:rPr>
              <a:t>Vedendo I permessi volevamo rispondere a:</a:t>
            </a:r>
            <a:endParaRPr lang="en-US">
              <a:cs typeface="+mn-lt"/>
            </a:endParaRPr>
          </a:p>
          <a:p>
            <a:r>
              <a:rPr lang="en-US"/>
              <a:t>Il payload </a:t>
            </a:r>
            <a:r>
              <a:rPr lang="en-US" err="1"/>
              <a:t>malevolo</a:t>
            </a:r>
            <a:r>
              <a:rPr lang="en-US"/>
              <a:t> </a:t>
            </a:r>
            <a:r>
              <a:rPr lang="en-US" err="1"/>
              <a:t>richiede</a:t>
            </a:r>
            <a:r>
              <a:rPr lang="en-US"/>
              <a:t> </a:t>
            </a:r>
            <a:r>
              <a:rPr lang="en-US" err="1"/>
              <a:t>autorizzazioni</a:t>
            </a:r>
            <a:r>
              <a:rPr lang="en-US"/>
              <a:t> extra da eseguire?</a:t>
            </a:r>
            <a:endParaRPr lang="en-US">
              <a:cs typeface="Calibri"/>
            </a:endParaRPr>
          </a:p>
          <a:p>
            <a:r>
              <a:rPr lang="en-US">
                <a:cs typeface="Calibri"/>
              </a:rPr>
              <a:t>Il piggybacking viene sempre eseguito manualmente?</a:t>
            </a:r>
          </a:p>
          <a:p>
            <a:r>
              <a:rPr lang="en-US">
                <a:cs typeface="Calibri"/>
              </a:rPr>
              <a:t>Per le activity </a:t>
            </a:r>
            <a:r>
              <a:rPr lang="en-US" err="1">
                <a:cs typeface="Calibri"/>
              </a:rPr>
              <a:t>invece</a:t>
            </a:r>
            <a:r>
              <a:rPr lang="en-US">
                <a:cs typeface="Calibri"/>
              </a:rPr>
              <a:t> </a:t>
            </a:r>
            <a:r>
              <a:rPr lang="en-US" err="1">
                <a:cs typeface="Calibri"/>
              </a:rPr>
              <a:t>volevamo</a:t>
            </a:r>
            <a:r>
              <a:rPr lang="en-US">
                <a:cs typeface="Calibri"/>
              </a:rPr>
              <a:t> </a:t>
            </a:r>
            <a:r>
              <a:rPr lang="en-US" err="1">
                <a:cs typeface="Calibri"/>
              </a:rPr>
              <a:t>vedere</a:t>
            </a:r>
            <a:r>
              <a:rPr lang="en-US">
                <a:cs typeface="Calibri"/>
              </a:rPr>
              <a:t> se le app utilizzasssero nuove interfacce utenti per mostrare qualcosa che non esiste nell'app originale, come un form fittizzio o nuova pubblicità</a:t>
            </a:r>
          </a:p>
          <a:p>
            <a:endParaRPr lang="en-US">
              <a:cs typeface="Calibri"/>
            </a:endParaRPr>
          </a:p>
          <a:p>
            <a:endParaRPr lang="en-US">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5</a:t>
            </a:fld>
            <a:endParaRPr lang="it-IT"/>
          </a:p>
        </p:txBody>
      </p:sp>
    </p:spTree>
    <p:extLst>
      <p:ext uri="{BB962C8B-B14F-4D97-AF65-F5344CB8AC3E}">
        <p14:creationId xmlns:p14="http://schemas.microsoft.com/office/powerpoint/2010/main" val="336231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Qui </a:t>
            </a:r>
            <a:r>
              <a:rPr lang="en-US" err="1">
                <a:cs typeface="Calibri"/>
              </a:rPr>
              <a:t>presente</a:t>
            </a:r>
            <a:r>
              <a:rPr lang="en-US">
                <a:cs typeface="Calibri"/>
              </a:rPr>
              <a:t> abbiamo ad esempio una coppia in cui da una parte è presente la voce read logs e dall'altra no.</a:t>
            </a:r>
          </a:p>
          <a:p>
            <a:r>
              <a:rPr lang="en-US" err="1">
                <a:cs typeface="Calibri"/>
              </a:rPr>
              <a:t>L'app</a:t>
            </a:r>
            <a:r>
              <a:rPr lang="en-US">
                <a:cs typeface="Calibri"/>
              </a:rPr>
              <a:t> </a:t>
            </a:r>
            <a:r>
              <a:rPr lang="en-US" err="1">
                <a:cs typeface="Calibri"/>
              </a:rPr>
              <a:t>ripacchettizzata</a:t>
            </a:r>
            <a:r>
              <a:rPr lang="en-US">
                <a:cs typeface="Calibri"/>
              </a:rPr>
              <a:t> </a:t>
            </a:r>
            <a:r>
              <a:rPr lang="en-US" err="1">
                <a:cs typeface="Calibri"/>
              </a:rPr>
              <a:t>potrebbe</a:t>
            </a:r>
            <a:r>
              <a:rPr lang="en-US">
                <a:cs typeface="Calibri"/>
              </a:rPr>
              <a:t> </a:t>
            </a:r>
            <a:r>
              <a:rPr lang="en-US" err="1">
                <a:cs typeface="Calibri"/>
              </a:rPr>
              <a:t>quindi</a:t>
            </a:r>
            <a:r>
              <a:rPr lang="en-US">
                <a:cs typeface="Calibri"/>
              </a:rPr>
              <a:t> </a:t>
            </a:r>
            <a:r>
              <a:rPr lang="en-US" err="1">
                <a:cs typeface="Calibri"/>
              </a:rPr>
              <a:t>poter</a:t>
            </a:r>
            <a:r>
              <a:rPr lang="en-US">
                <a:cs typeface="Calibri"/>
              </a:rPr>
              <a:t> leggere ed inviare attraverso il permesso internet già presente I log del </a:t>
            </a:r>
            <a:r>
              <a:rPr lang="en-US" err="1">
                <a:cs typeface="Calibri"/>
              </a:rPr>
              <a:t>dispositivo</a:t>
            </a:r>
            <a:r>
              <a:rPr lang="en-US">
                <a:cs typeface="Calibri"/>
              </a:rPr>
              <a:t> ad un soggetto con intenzioni malevole.</a:t>
            </a:r>
          </a:p>
          <a:p>
            <a:r>
              <a:rPr lang="en-US">
                <a:cs typeface="Calibri"/>
              </a:rPr>
              <a:t>La </a:t>
            </a:r>
            <a:r>
              <a:rPr lang="en-US" err="1">
                <a:cs typeface="Calibri"/>
              </a:rPr>
              <a:t>parte</a:t>
            </a:r>
            <a:r>
              <a:rPr lang="en-US">
                <a:cs typeface="Calibri"/>
              </a:rPr>
              <a:t> malevola quindi potrebbe utilizzare oltre a quello aggiunto, anche altri permessi già presenti nell'app originale</a:t>
            </a:r>
            <a:endParaRPr lang="en-US" err="1">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6</a:t>
            </a:fld>
            <a:endParaRPr lang="it-IT"/>
          </a:p>
        </p:txBody>
      </p:sp>
    </p:spTree>
    <p:extLst>
      <p:ext uri="{BB962C8B-B14F-4D97-AF65-F5344CB8AC3E}">
        <p14:creationId xmlns:p14="http://schemas.microsoft.com/office/powerpoint/2010/main" val="371346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cs typeface="Calibri"/>
              </a:rPr>
              <a:t>Proprio per questo, e proprio perchè per chi ripacchettizza esistono tool  </a:t>
            </a:r>
            <a:r>
              <a:rPr lang="en-US" err="1">
                <a:cs typeface="Calibri"/>
              </a:rPr>
              <a:t>che</a:t>
            </a:r>
            <a:r>
              <a:rPr lang="en-US">
                <a:cs typeface="Calibri"/>
              </a:rPr>
              <a:t> </a:t>
            </a:r>
            <a:r>
              <a:rPr lang="en-US" err="1">
                <a:cs typeface="Calibri"/>
              </a:rPr>
              <a:t>automatizzano</a:t>
            </a:r>
            <a:r>
              <a:rPr lang="en-US">
                <a:cs typeface="Calibri"/>
              </a:rPr>
              <a:t> </a:t>
            </a:r>
            <a:r>
              <a:rPr lang="en-US" err="1">
                <a:cs typeface="Calibri"/>
              </a:rPr>
              <a:t>queste</a:t>
            </a:r>
            <a:r>
              <a:rPr lang="en-US">
                <a:cs typeface="Calibri"/>
              </a:rPr>
              <a:t> aggiunte nei permessi, abbiamo deciso anche di controllare I permessi duplicati, qui ad esempio abbiamo proprio andorid.permission.Internet due volte, il che potrebbe significare che un tool automatico ha aggiunto il permesso internet per I suoi scopi malevoli come nell'esempio mostrato precedentemente</a:t>
            </a:r>
            <a:endParaRPr lang="en-US" err="1">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7</a:t>
            </a:fld>
            <a:endParaRPr lang="it-IT"/>
          </a:p>
        </p:txBody>
      </p:sp>
    </p:spTree>
    <p:extLst>
      <p:ext uri="{BB962C8B-B14F-4D97-AF65-F5344CB8AC3E}">
        <p14:creationId xmlns:p14="http://schemas.microsoft.com/office/powerpoint/2010/main" val="379530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La possibilità di utilizzare il caricamento dinamico anche a livello di applicativi </a:t>
            </a:r>
            <a:r>
              <a:rPr lang="it-IT" err="1"/>
              <a:t>android</a:t>
            </a:r>
            <a:r>
              <a:rPr lang="it-IT"/>
              <a:t>, ad esempio per automatizzare i banner pubblicitari, espone al rischio del caricamento dinamico di codice malevolo indesiderato. Per questo motivo sono stati individuati tutti gli strumenti software che </a:t>
            </a:r>
            <a:r>
              <a:rPr lang="it-IT" err="1"/>
              <a:t>android</a:t>
            </a:r>
            <a:r>
              <a:rPr lang="it-IT"/>
              <a:t> mette a disposizione per consentire tale meccanismo. </a:t>
            </a:r>
          </a:p>
          <a:p>
            <a:endParaRPr lang="it-IT">
              <a:cs typeface="Calibri"/>
            </a:endParaRPr>
          </a:p>
          <a:p>
            <a:r>
              <a:rPr lang="it-IT">
                <a:cs typeface="Calibri"/>
              </a:rPr>
              <a:t>Android fornisce </a:t>
            </a:r>
            <a:r>
              <a:rPr lang="it-IT" err="1">
                <a:cs typeface="Calibri"/>
              </a:rPr>
              <a:t>DexClassLoader</a:t>
            </a:r>
            <a:r>
              <a:rPr lang="it-IT">
                <a:cs typeface="Calibri"/>
              </a:rPr>
              <a:t>, il quale consente di caricare classi da .</a:t>
            </a:r>
            <a:r>
              <a:rPr lang="it-IT" err="1">
                <a:cs typeface="Calibri"/>
              </a:rPr>
              <a:t>jar</a:t>
            </a:r>
            <a:r>
              <a:rPr lang="it-IT">
                <a:cs typeface="Calibri"/>
              </a:rPr>
              <a:t> e .</a:t>
            </a:r>
            <a:r>
              <a:rPr lang="it-IT" err="1">
                <a:cs typeface="Calibri"/>
              </a:rPr>
              <a:t>apk</a:t>
            </a:r>
            <a:r>
              <a:rPr lang="it-IT">
                <a:cs typeface="Calibri"/>
              </a:rPr>
              <a:t> esterni dinamicamente. </a:t>
            </a:r>
          </a:p>
          <a:p>
            <a:endParaRPr lang="it-IT">
              <a:cs typeface="Calibri"/>
            </a:endParaRPr>
          </a:p>
          <a:p>
            <a:r>
              <a:rPr lang="it-IT">
                <a:cs typeface="Calibri"/>
              </a:rPr>
              <a:t>Oltre al </a:t>
            </a:r>
            <a:r>
              <a:rPr lang="it-IT" err="1">
                <a:cs typeface="Calibri"/>
              </a:rPr>
              <a:t>DexClassLoader</a:t>
            </a:r>
            <a:r>
              <a:rPr lang="it-IT">
                <a:cs typeface="Calibri"/>
              </a:rPr>
              <a:t> vi sono una serie di meccanismi derivati da  esso((</a:t>
            </a:r>
            <a:r>
              <a:rPr lang="it-IT" err="1">
                <a:cs typeface="Calibri"/>
              </a:rPr>
              <a:t>pathClassLoader</a:t>
            </a:r>
            <a:r>
              <a:rPr lang="it-IT">
                <a:cs typeface="Calibri"/>
              </a:rPr>
              <a:t> </a:t>
            </a:r>
            <a:r>
              <a:rPr lang="it-IT" err="1">
                <a:cs typeface="Calibri"/>
              </a:rPr>
              <a:t>ecc</a:t>
            </a:r>
            <a:r>
              <a:rPr lang="it-IT">
                <a:cs typeface="Calibri"/>
              </a:rPr>
              <a:t>) che si comportano in maniera molto simile e vengono sfruttati per caricare risorse direttamente a </a:t>
            </a:r>
            <a:r>
              <a:rPr lang="it-IT" err="1">
                <a:cs typeface="Calibri"/>
              </a:rPr>
              <a:t>runtime</a:t>
            </a:r>
            <a:r>
              <a:rPr lang="it-IT">
                <a:cs typeface="Calibri"/>
              </a:rPr>
              <a:t>. </a:t>
            </a:r>
          </a:p>
          <a:p>
            <a:r>
              <a:rPr lang="it-IT">
                <a:cs typeface="Calibri"/>
              </a:rPr>
              <a:t>Inoltre, è possibile </a:t>
            </a:r>
            <a:r>
              <a:rPr lang="it-IT" err="1">
                <a:cs typeface="Calibri"/>
              </a:rPr>
              <a:t>utlizzare</a:t>
            </a:r>
            <a:r>
              <a:rPr lang="it-IT">
                <a:cs typeface="Calibri"/>
              </a:rPr>
              <a:t> liberamente una serie di librerie e strumenti tipici di java. Rispetto al problema del caricamento dinamico </a:t>
            </a:r>
            <a:r>
              <a:rPr lang="it-IT" err="1">
                <a:cs typeface="Calibri"/>
              </a:rPr>
              <a:t>puo'</a:t>
            </a:r>
            <a:r>
              <a:rPr lang="it-IT">
                <a:cs typeface="Calibri"/>
              </a:rPr>
              <a:t> utilizzare la classe </a:t>
            </a:r>
            <a:r>
              <a:rPr lang="it-IT" err="1">
                <a:cs typeface="Calibri"/>
              </a:rPr>
              <a:t>java.net.URLClassLoeader</a:t>
            </a:r>
            <a:r>
              <a:rPr lang="it-IT">
                <a:cs typeface="Calibri"/>
              </a:rPr>
              <a:t>  addirittura per caricare in maniera dinamica oggetti direttamente da un URL. Questo strumento di programmazione estremamente potente espone </a:t>
            </a:r>
            <a:r>
              <a:rPr lang="it-IT" err="1">
                <a:cs typeface="Calibri"/>
              </a:rPr>
              <a:t>pero'</a:t>
            </a:r>
            <a:r>
              <a:rPr lang="it-IT">
                <a:cs typeface="Calibri"/>
              </a:rPr>
              <a:t> i telefoni </a:t>
            </a:r>
            <a:r>
              <a:rPr lang="it-IT" err="1">
                <a:cs typeface="Calibri"/>
              </a:rPr>
              <a:t>android</a:t>
            </a:r>
            <a:r>
              <a:rPr lang="it-IT">
                <a:cs typeface="Calibri"/>
              </a:rPr>
              <a:t> ad enormi rischi nell'ambito della sicurezza.</a:t>
            </a:r>
          </a:p>
          <a:p>
            <a:endParaRPr lang="it-IT">
              <a:cs typeface="Calibri"/>
            </a:endParaRPr>
          </a:p>
          <a:p>
            <a:r>
              <a:rPr lang="it-IT">
                <a:cs typeface="Calibri"/>
              </a:rPr>
              <a:t>Altro indicatore che è stato preso in considerazione è relativo alla </a:t>
            </a:r>
            <a:r>
              <a:rPr lang="it-IT" err="1">
                <a:cs typeface="Calibri"/>
              </a:rPr>
              <a:t>reflection</a:t>
            </a:r>
            <a:r>
              <a:rPr lang="it-IT">
                <a:cs typeface="Calibri"/>
              </a:rPr>
              <a:t>. L</a:t>
            </a:r>
            <a:r>
              <a:rPr lang="it">
                <a:cs typeface="Calibri"/>
              </a:rPr>
              <a:t>a</a:t>
            </a:r>
            <a:r>
              <a:rPr lang="it"/>
              <a:t> </a:t>
            </a:r>
            <a:r>
              <a:rPr lang="it" err="1"/>
              <a:t>reflextion</a:t>
            </a:r>
            <a:r>
              <a:rPr lang="it"/>
              <a:t> è la capacità di un programma di esaminare  e modificare la propria struttura e il proprio comportamento in fase di esecuzione. Questo si è rivelato l'indicatore più frequente dal punto di vista del caricamento dinamico.</a:t>
            </a:r>
            <a:endParaRPr lang="it">
              <a:cs typeface="Calibri"/>
            </a:endParaRPr>
          </a:p>
        </p:txBody>
      </p:sp>
      <p:sp>
        <p:nvSpPr>
          <p:cNvPr id="4" name="Segnaposto numero diapositiva 3"/>
          <p:cNvSpPr>
            <a:spLocks noGrp="1"/>
          </p:cNvSpPr>
          <p:nvPr>
            <p:ph type="sldNum" sz="quarter" idx="5"/>
          </p:nvPr>
        </p:nvSpPr>
        <p:spPr/>
        <p:txBody>
          <a:bodyPr/>
          <a:lstStyle/>
          <a:p>
            <a:fld id="{E547D0BD-AA4D-40BC-8910-6762B1021A43}" type="slidenum">
              <a:rPr lang="it-IT" smtClean="0"/>
              <a:t>8</a:t>
            </a:fld>
            <a:endParaRPr lang="it-IT"/>
          </a:p>
        </p:txBody>
      </p:sp>
    </p:spTree>
    <p:extLst>
      <p:ext uri="{BB962C8B-B14F-4D97-AF65-F5344CB8AC3E}">
        <p14:creationId xmlns:p14="http://schemas.microsoft.com/office/powerpoint/2010/main" val="288725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err="1">
                <a:cs typeface="Calibri"/>
              </a:rPr>
              <a:t>Tutti</a:t>
            </a:r>
            <a:r>
              <a:rPr lang="en-US">
                <a:cs typeface="Calibri"/>
              </a:rPr>
              <a:t> </a:t>
            </a:r>
            <a:r>
              <a:rPr lang="en-US" err="1">
                <a:cs typeface="Calibri"/>
              </a:rPr>
              <a:t>questi</a:t>
            </a:r>
            <a:r>
              <a:rPr lang="en-US">
                <a:cs typeface="Calibri"/>
              </a:rPr>
              <a:t> </a:t>
            </a:r>
            <a:r>
              <a:rPr lang="en-US" err="1">
                <a:cs typeface="Calibri"/>
              </a:rPr>
              <a:t>indicatori</a:t>
            </a:r>
            <a:r>
              <a:rPr lang="en-US">
                <a:cs typeface="Calibri"/>
              </a:rPr>
              <a:t> </a:t>
            </a:r>
            <a:r>
              <a:rPr lang="en-US" err="1">
                <a:cs typeface="Calibri"/>
              </a:rPr>
              <a:t>sono</a:t>
            </a:r>
            <a:r>
              <a:rPr lang="en-US">
                <a:cs typeface="Calibri"/>
              </a:rPr>
              <a:t> </a:t>
            </a:r>
            <a:r>
              <a:rPr lang="en-US" err="1">
                <a:cs typeface="Calibri"/>
              </a:rPr>
              <a:t>stati</a:t>
            </a:r>
            <a:r>
              <a:rPr lang="en-US">
                <a:cs typeface="Calibri"/>
              </a:rPr>
              <a:t> </a:t>
            </a:r>
            <a:r>
              <a:rPr lang="en-US" err="1">
                <a:cs typeface="Calibri"/>
              </a:rPr>
              <a:t>cercati</a:t>
            </a:r>
            <a:r>
              <a:rPr lang="en-US">
                <a:cs typeface="Calibri"/>
              </a:rPr>
              <a:t> </a:t>
            </a:r>
            <a:r>
              <a:rPr lang="en-US" err="1">
                <a:cs typeface="Calibri"/>
              </a:rPr>
              <a:t>all'interno</a:t>
            </a:r>
            <a:r>
              <a:rPr lang="en-US">
                <a:cs typeface="Calibri"/>
              </a:rPr>
              <a:t> </a:t>
            </a:r>
            <a:r>
              <a:rPr lang="en-US" err="1">
                <a:cs typeface="Calibri"/>
              </a:rPr>
              <a:t>delle</a:t>
            </a:r>
            <a:r>
              <a:rPr lang="en-US">
                <a:cs typeface="Calibri"/>
              </a:rPr>
              <a:t> app </a:t>
            </a:r>
            <a:r>
              <a:rPr lang="en-US" err="1">
                <a:cs typeface="Calibri"/>
              </a:rPr>
              <a:t>presenti</a:t>
            </a:r>
            <a:r>
              <a:rPr lang="en-US">
                <a:cs typeface="Calibri"/>
              </a:rPr>
              <a:t> </a:t>
            </a:r>
            <a:r>
              <a:rPr lang="en-US" err="1">
                <a:cs typeface="Calibri"/>
              </a:rPr>
              <a:t>nel</a:t>
            </a:r>
            <a:r>
              <a:rPr lang="en-US">
                <a:cs typeface="Calibri"/>
              </a:rPr>
              <a:t> dataset </a:t>
            </a:r>
            <a:r>
              <a:rPr lang="en-US" err="1">
                <a:cs typeface="Calibri"/>
              </a:rPr>
              <a:t>sostanzialmente</a:t>
            </a:r>
            <a:r>
              <a:rPr lang="en-US">
                <a:cs typeface="Calibri"/>
              </a:rPr>
              <a:t> </a:t>
            </a:r>
            <a:r>
              <a:rPr lang="en-US" err="1">
                <a:cs typeface="Calibri"/>
              </a:rPr>
              <a:t>utilizzando</a:t>
            </a:r>
            <a:r>
              <a:rPr lang="en-US">
                <a:cs typeface="Calibri"/>
              </a:rPr>
              <a:t> find e grep di </a:t>
            </a:r>
            <a:r>
              <a:rPr lang="en-US" err="1">
                <a:cs typeface="Calibri"/>
              </a:rPr>
              <a:t>unix</a:t>
            </a:r>
            <a:r>
              <a:rPr lang="en-US">
                <a:cs typeface="Calibri"/>
              </a:rPr>
              <a:t>. </a:t>
            </a:r>
            <a:r>
              <a:rPr lang="en-US" err="1">
                <a:cs typeface="Calibri"/>
              </a:rPr>
              <a:t>L'esempio</a:t>
            </a:r>
            <a:r>
              <a:rPr lang="en-US">
                <a:cs typeface="Calibri"/>
              </a:rPr>
              <a:t> </a:t>
            </a:r>
            <a:r>
              <a:rPr lang="en-US" err="1">
                <a:cs typeface="Calibri"/>
              </a:rPr>
              <a:t>mostrato</a:t>
            </a:r>
            <a:r>
              <a:rPr lang="en-US">
                <a:cs typeface="Calibri"/>
              </a:rPr>
              <a:t> </a:t>
            </a:r>
            <a:r>
              <a:rPr lang="en-US" err="1">
                <a:cs typeface="Calibri"/>
              </a:rPr>
              <a:t>nella</a:t>
            </a:r>
            <a:r>
              <a:rPr lang="en-US">
                <a:cs typeface="Calibri"/>
              </a:rPr>
              <a:t> slide </a:t>
            </a:r>
            <a:r>
              <a:rPr lang="en-US" err="1">
                <a:cs typeface="Calibri"/>
              </a:rPr>
              <a:t>contiene</a:t>
            </a:r>
            <a:r>
              <a:rPr lang="en-US">
                <a:cs typeface="Calibri"/>
              </a:rPr>
              <a:t> un </a:t>
            </a:r>
            <a:r>
              <a:rPr lang="en-US" err="1">
                <a:cs typeface="Calibri"/>
              </a:rPr>
              <a:t>risultato</a:t>
            </a:r>
            <a:r>
              <a:rPr lang="en-US">
                <a:cs typeface="Calibri"/>
              </a:rPr>
              <a:t> </a:t>
            </a:r>
            <a:r>
              <a:rPr lang="en-US" err="1">
                <a:cs typeface="Calibri"/>
              </a:rPr>
              <a:t>relativo</a:t>
            </a:r>
            <a:r>
              <a:rPr lang="en-US">
                <a:cs typeface="Calibri"/>
              </a:rPr>
              <a:t> </a:t>
            </a:r>
            <a:r>
              <a:rPr lang="en-US" err="1">
                <a:cs typeface="Calibri"/>
              </a:rPr>
              <a:t>all'utilizzo</a:t>
            </a:r>
            <a:r>
              <a:rPr lang="en-US">
                <a:cs typeface="Calibri"/>
              </a:rPr>
              <a:t> di reflection.</a:t>
            </a:r>
          </a:p>
        </p:txBody>
      </p:sp>
      <p:sp>
        <p:nvSpPr>
          <p:cNvPr id="4" name="Segnaposto numero diapositiva 3"/>
          <p:cNvSpPr>
            <a:spLocks noGrp="1"/>
          </p:cNvSpPr>
          <p:nvPr>
            <p:ph type="sldNum" sz="quarter" idx="5"/>
          </p:nvPr>
        </p:nvSpPr>
        <p:spPr/>
        <p:txBody>
          <a:bodyPr/>
          <a:lstStyle/>
          <a:p>
            <a:fld id="{E547D0BD-AA4D-40BC-8910-6762B1021A43}" type="slidenum">
              <a:rPr lang="it-IT" smtClean="0"/>
              <a:t>9</a:t>
            </a:fld>
            <a:endParaRPr lang="it-IT"/>
          </a:p>
        </p:txBody>
      </p:sp>
    </p:spTree>
    <p:extLst>
      <p:ext uri="{BB962C8B-B14F-4D97-AF65-F5344CB8AC3E}">
        <p14:creationId xmlns:p14="http://schemas.microsoft.com/office/powerpoint/2010/main" val="151899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337341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6743186-D215-4735-ACB1-6A4DAB949823}" type="datetimeFigureOut">
              <a:rPr lang="it-IT" smtClean="0"/>
              <a:t>13/03/2019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341590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245260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903854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3470413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160304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3326710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4266006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264407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84628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6743186-D215-4735-ACB1-6A4DAB949823}" type="datetimeFigureOut">
              <a:rPr lang="it-IT" smtClean="0"/>
              <a:t>13/03/2019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315471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16743186-D215-4735-ACB1-6A4DAB949823}" type="datetimeFigureOut">
              <a:rPr lang="it-IT" smtClean="0"/>
              <a:t>13/03/2019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270653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16743186-D215-4735-ACB1-6A4DAB949823}" type="datetimeFigureOut">
              <a:rPr lang="it-IT" smtClean="0"/>
              <a:t>13/03/2019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299730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16743186-D215-4735-ACB1-6A4DAB949823}" type="datetimeFigureOut">
              <a:rPr lang="it-IT" smtClean="0"/>
              <a:t>13/03/2019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376118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43186-D215-4735-ACB1-6A4DAB949823}" type="datetimeFigureOut">
              <a:rPr lang="it-IT" smtClean="0"/>
              <a:t>13/03/2019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314422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a:t>Fare clic per modificare lo stile del titolo dello schema</a:t>
            </a:r>
            <a:endParaRPr lang="en-US"/>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6743186-D215-4735-ACB1-6A4DAB949823}" type="datetimeFigureOut">
              <a:rPr lang="it-IT" smtClean="0"/>
              <a:t>13/03/2019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87989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a:t>Fare clic per modificare lo stile del titolo dello schema</a:t>
            </a:r>
            <a:endParaRPr lang="en-US"/>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6743186-D215-4735-ACB1-6A4DAB949823}" type="datetimeFigureOut">
              <a:rPr lang="it-IT" smtClean="0"/>
              <a:t>13/03/2019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62C48A5-8E41-4204-8380-3C2ECED6E7F2}" type="slidenum">
              <a:rPr lang="it-IT" smtClean="0"/>
              <a:t>‹N›</a:t>
            </a:fld>
            <a:endParaRPr lang="it-IT"/>
          </a:p>
        </p:txBody>
      </p:sp>
    </p:spTree>
    <p:extLst>
      <p:ext uri="{BB962C8B-B14F-4D97-AF65-F5344CB8AC3E}">
        <p14:creationId xmlns:p14="http://schemas.microsoft.com/office/powerpoint/2010/main" val="28262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743186-D215-4735-ACB1-6A4DAB949823}" type="datetimeFigureOut">
              <a:rPr lang="it-IT" smtClean="0"/>
              <a:t>13/03/2019</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2C48A5-8E41-4204-8380-3C2ECED6E7F2}" type="slidenum">
              <a:rPr lang="it-IT" smtClean="0"/>
              <a:t>‹N›</a:t>
            </a:fld>
            <a:endParaRPr lang="it-IT"/>
          </a:p>
        </p:txBody>
      </p:sp>
    </p:spTree>
    <p:extLst>
      <p:ext uri="{BB962C8B-B14F-4D97-AF65-F5344CB8AC3E}">
        <p14:creationId xmlns:p14="http://schemas.microsoft.com/office/powerpoint/2010/main" val="1195441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1.jpeg"/><Relationship Id="rId9" Type="http://schemas.microsoft.com/office/2007/relationships/diagramDrawing" Target="../diagrams/drawing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44C12-812C-42CC-B827-D72564A4AD92}"/>
              </a:ext>
            </a:extLst>
          </p:cNvPr>
          <p:cNvSpPr>
            <a:spLocks noGrp="1"/>
          </p:cNvSpPr>
          <p:nvPr>
            <p:ph type="title"/>
          </p:nvPr>
        </p:nvSpPr>
        <p:spPr>
          <a:xfrm>
            <a:off x="1604232" y="788783"/>
            <a:ext cx="10018713" cy="1743183"/>
          </a:xfrm>
        </p:spPr>
        <p:txBody>
          <a:bodyPr>
            <a:normAutofit fontScale="90000"/>
          </a:bodyPr>
          <a:lstStyle/>
          <a:p>
            <a:r>
              <a:rPr lang="it-IT"/>
              <a:t>  Università degli studi del Sannio </a:t>
            </a:r>
            <a:br>
              <a:rPr lang="it-IT"/>
            </a:br>
            <a:r>
              <a:rPr lang="it-IT" sz="2700"/>
              <a:t>Sicurezza delle reti e dei sistemi software</a:t>
            </a:r>
            <a:br>
              <a:rPr lang="it-IT" sz="2700"/>
            </a:br>
            <a:r>
              <a:rPr lang="it-IT" sz="2700"/>
              <a:t>A.A 2018/2019</a:t>
            </a:r>
            <a:br>
              <a:rPr lang="en-US"/>
            </a:br>
            <a:br>
              <a:rPr lang="it-IT"/>
            </a:br>
            <a:endParaRPr lang="it-IT"/>
          </a:p>
        </p:txBody>
      </p:sp>
      <p:pic>
        <p:nvPicPr>
          <p:cNvPr id="5" name="Segnaposto contenuto 4">
            <a:extLst>
              <a:ext uri="{FF2B5EF4-FFF2-40B4-BE49-F238E27FC236}">
                <a16:creationId xmlns:a16="http://schemas.microsoft.com/office/drawing/2014/main" id="{FCA307FB-4F49-4338-B94C-67722D23AE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4192" y="540225"/>
            <a:ext cx="1313683" cy="1458961"/>
          </a:xfrm>
        </p:spPr>
      </p:pic>
      <p:sp>
        <p:nvSpPr>
          <p:cNvPr id="7" name="CasellaDiTesto 6">
            <a:extLst>
              <a:ext uri="{FF2B5EF4-FFF2-40B4-BE49-F238E27FC236}">
                <a16:creationId xmlns:a16="http://schemas.microsoft.com/office/drawing/2014/main" id="{355CF9ED-D093-41E5-B04C-CB5E814778DC}"/>
              </a:ext>
            </a:extLst>
          </p:cNvPr>
          <p:cNvSpPr txBox="1"/>
          <p:nvPr/>
        </p:nvSpPr>
        <p:spPr>
          <a:xfrm>
            <a:off x="1853877" y="2527923"/>
            <a:ext cx="10204390" cy="584775"/>
          </a:xfrm>
          <a:prstGeom prst="rect">
            <a:avLst/>
          </a:prstGeom>
          <a:noFill/>
        </p:spPr>
        <p:txBody>
          <a:bodyPr wrap="square" rtlCol="0">
            <a:spAutoFit/>
          </a:bodyPr>
          <a:lstStyle/>
          <a:p>
            <a:r>
              <a:rPr lang="it-IT" sz="3200">
                <a:ln w="3175" cmpd="sng">
                  <a:noFill/>
                </a:ln>
                <a:latin typeface="+mj-lt"/>
                <a:ea typeface="+mj-ea"/>
                <a:cs typeface="+mj-cs"/>
              </a:rPr>
              <a:t>Analisi di </a:t>
            </a:r>
            <a:r>
              <a:rPr lang="it-IT" sz="3200" err="1">
                <a:ln w="3175" cmpd="sng">
                  <a:noFill/>
                </a:ln>
                <a:latin typeface="+mj-lt"/>
                <a:ea typeface="+mj-ea"/>
                <a:cs typeface="+mj-cs"/>
              </a:rPr>
              <a:t>piggybacking</a:t>
            </a:r>
            <a:r>
              <a:rPr lang="it-IT" sz="3200">
                <a:ln w="3175" cmpd="sng">
                  <a:noFill/>
                </a:ln>
                <a:latin typeface="+mj-lt"/>
                <a:ea typeface="+mj-ea"/>
                <a:cs typeface="+mj-cs"/>
              </a:rPr>
              <a:t> app per estrazione attivazione</a:t>
            </a:r>
            <a:r>
              <a:rPr lang="it-IT" sz="1600"/>
              <a:t> </a:t>
            </a:r>
            <a:r>
              <a:rPr lang="it-IT" sz="3200">
                <a:ln w="3175" cmpd="sng">
                  <a:noFill/>
                </a:ln>
                <a:latin typeface="+mj-lt"/>
                <a:ea typeface="+mj-ea"/>
                <a:cs typeface="+mj-cs"/>
              </a:rPr>
              <a:t>rider</a:t>
            </a:r>
          </a:p>
        </p:txBody>
      </p:sp>
      <p:sp>
        <p:nvSpPr>
          <p:cNvPr id="3" name="CasellaDiTesto 2">
            <a:extLst>
              <a:ext uri="{FF2B5EF4-FFF2-40B4-BE49-F238E27FC236}">
                <a16:creationId xmlns:a16="http://schemas.microsoft.com/office/drawing/2014/main" id="{7D1B716E-4E2D-4E17-A9F8-73690DAD4779}"/>
              </a:ext>
            </a:extLst>
          </p:cNvPr>
          <p:cNvSpPr txBox="1"/>
          <p:nvPr/>
        </p:nvSpPr>
        <p:spPr>
          <a:xfrm>
            <a:off x="1920814" y="4293079"/>
            <a:ext cx="2743200"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i="1"/>
              <a:t>Studenti</a:t>
            </a:r>
          </a:p>
          <a:p>
            <a:r>
              <a:rPr lang="it-IT" sz="2000" i="1"/>
              <a:t>De Luca Lucio</a:t>
            </a:r>
          </a:p>
          <a:p>
            <a:r>
              <a:rPr lang="it-IT" sz="2000" i="1"/>
              <a:t>Grimaldi Gaia</a:t>
            </a:r>
          </a:p>
          <a:p>
            <a:r>
              <a:rPr lang="it-IT" sz="2000" i="1"/>
              <a:t>Tedesco Francesco</a:t>
            </a:r>
          </a:p>
        </p:txBody>
      </p:sp>
      <p:sp>
        <p:nvSpPr>
          <p:cNvPr id="4" name="CasellaDiTesto 3">
            <a:extLst>
              <a:ext uri="{FF2B5EF4-FFF2-40B4-BE49-F238E27FC236}">
                <a16:creationId xmlns:a16="http://schemas.microsoft.com/office/drawing/2014/main" id="{929EFA95-4BD5-4DC6-99D8-36F5EDE055C2}"/>
              </a:ext>
            </a:extLst>
          </p:cNvPr>
          <p:cNvSpPr txBox="1"/>
          <p:nvPr/>
        </p:nvSpPr>
        <p:spPr>
          <a:xfrm>
            <a:off x="8432860" y="393274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a:p>
        </p:txBody>
      </p:sp>
      <p:sp>
        <p:nvSpPr>
          <p:cNvPr id="6" name="CasellaDiTesto 5">
            <a:extLst>
              <a:ext uri="{FF2B5EF4-FFF2-40B4-BE49-F238E27FC236}">
                <a16:creationId xmlns:a16="http://schemas.microsoft.com/office/drawing/2014/main" id="{05281A99-E07F-4627-8EE8-EC4AC96AF4DC}"/>
              </a:ext>
            </a:extLst>
          </p:cNvPr>
          <p:cNvSpPr txBox="1"/>
          <p:nvPr/>
        </p:nvSpPr>
        <p:spPr>
          <a:xfrm>
            <a:off x="8203721" y="4293079"/>
            <a:ext cx="27432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000" i="1"/>
              <a:t>Prof.</a:t>
            </a:r>
          </a:p>
          <a:p>
            <a:r>
              <a:rPr lang="it-IT" sz="2000" i="1"/>
              <a:t>Corrado Aaron Visaggio</a:t>
            </a:r>
          </a:p>
        </p:txBody>
      </p:sp>
    </p:spTree>
    <p:extLst>
      <p:ext uri="{BB962C8B-B14F-4D97-AF65-F5344CB8AC3E}">
        <p14:creationId xmlns:p14="http://schemas.microsoft.com/office/powerpoint/2010/main" val="35348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A2129-8BCE-484E-90D3-F469AA40C283}"/>
              </a:ext>
            </a:extLst>
          </p:cNvPr>
          <p:cNvSpPr>
            <a:spLocks noGrp="1"/>
          </p:cNvSpPr>
          <p:nvPr>
            <p:ph type="title"/>
          </p:nvPr>
        </p:nvSpPr>
        <p:spPr>
          <a:xfrm>
            <a:off x="1177053" y="-2458"/>
            <a:ext cx="10018713" cy="1752599"/>
          </a:xfrm>
        </p:spPr>
        <p:txBody>
          <a:bodyPr/>
          <a:lstStyle/>
          <a:p>
            <a:r>
              <a:rPr lang="it-IT"/>
              <a:t>ESEMPIO RISORSA AGGIUNTA</a:t>
            </a:r>
          </a:p>
        </p:txBody>
      </p:sp>
      <p:pic>
        <p:nvPicPr>
          <p:cNvPr id="3" name="Immagine 3" descr="Immagine che contiene screenshot&#10;&#10;Descrizione generata con affidabilità molto elevata">
            <a:extLst>
              <a:ext uri="{FF2B5EF4-FFF2-40B4-BE49-F238E27FC236}">
                <a16:creationId xmlns:a16="http://schemas.microsoft.com/office/drawing/2014/main" id="{7B344612-596E-4962-8DF8-4C32492D2938}"/>
              </a:ext>
            </a:extLst>
          </p:cNvPr>
          <p:cNvPicPr>
            <a:picLocks noChangeAspect="1"/>
          </p:cNvPicPr>
          <p:nvPr/>
        </p:nvPicPr>
        <p:blipFill rotWithShape="1">
          <a:blip r:embed="rId3"/>
          <a:srcRect l="15848" t="9514" r="48894" b="-388"/>
          <a:stretch/>
        </p:blipFill>
        <p:spPr>
          <a:xfrm>
            <a:off x="1627239" y="1300317"/>
            <a:ext cx="3532516" cy="5121403"/>
          </a:xfrm>
          <a:prstGeom prst="rect">
            <a:avLst/>
          </a:prstGeom>
        </p:spPr>
      </p:pic>
      <p:pic>
        <p:nvPicPr>
          <p:cNvPr id="5" name="Immagine 5" descr="Immagine che contiene screenshot&#10;&#10;Descrizione generata con affidabilità molto elevata">
            <a:extLst>
              <a:ext uri="{FF2B5EF4-FFF2-40B4-BE49-F238E27FC236}">
                <a16:creationId xmlns:a16="http://schemas.microsoft.com/office/drawing/2014/main" id="{89C4BF85-E9C6-4502-BEFF-9669E0DE8E7E}"/>
              </a:ext>
            </a:extLst>
          </p:cNvPr>
          <p:cNvPicPr>
            <a:picLocks noChangeAspect="1"/>
          </p:cNvPicPr>
          <p:nvPr/>
        </p:nvPicPr>
        <p:blipFill rotWithShape="1">
          <a:blip r:embed="rId4"/>
          <a:srcRect l="20230" t="9202" r="51149" b="5521"/>
          <a:stretch/>
        </p:blipFill>
        <p:spPr>
          <a:xfrm>
            <a:off x="8264014" y="1300315"/>
            <a:ext cx="3060984" cy="5130807"/>
          </a:xfrm>
          <a:prstGeom prst="rect">
            <a:avLst/>
          </a:prstGeom>
        </p:spPr>
      </p:pic>
      <p:sp>
        <p:nvSpPr>
          <p:cNvPr id="4" name="Ovale 3">
            <a:extLst>
              <a:ext uri="{FF2B5EF4-FFF2-40B4-BE49-F238E27FC236}">
                <a16:creationId xmlns:a16="http://schemas.microsoft.com/office/drawing/2014/main" id="{D9ACEEF3-438B-42AA-B6BF-858C8A7B126A}"/>
              </a:ext>
            </a:extLst>
          </p:cNvPr>
          <p:cNvSpPr/>
          <p:nvPr/>
        </p:nvSpPr>
        <p:spPr>
          <a:xfrm>
            <a:off x="8207478" y="3291348"/>
            <a:ext cx="2605547" cy="22614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9530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3" descr="Immagine che contiene testo, mappa&#10;&#10;Descrizione generata con affidabilità molto elevata">
            <a:extLst>
              <a:ext uri="{FF2B5EF4-FFF2-40B4-BE49-F238E27FC236}">
                <a16:creationId xmlns:a16="http://schemas.microsoft.com/office/drawing/2014/main" id="{C1F05B27-EDDB-476A-84F4-0A43A2FCDAC5}"/>
              </a:ext>
            </a:extLst>
          </p:cNvPr>
          <p:cNvPicPr>
            <a:picLocks noChangeAspect="1"/>
          </p:cNvPicPr>
          <p:nvPr/>
        </p:nvPicPr>
        <p:blipFill>
          <a:blip r:embed="rId3"/>
          <a:stretch>
            <a:fillRect/>
          </a:stretch>
        </p:blipFill>
        <p:spPr>
          <a:xfrm>
            <a:off x="1705154" y="1849689"/>
            <a:ext cx="5719313" cy="4064396"/>
          </a:xfrm>
          <a:prstGeom prst="rect">
            <a:avLst/>
          </a:prstGeom>
        </p:spPr>
      </p:pic>
      <p:sp>
        <p:nvSpPr>
          <p:cNvPr id="2" name="Titolo 1">
            <a:extLst>
              <a:ext uri="{FF2B5EF4-FFF2-40B4-BE49-F238E27FC236}">
                <a16:creationId xmlns:a16="http://schemas.microsoft.com/office/drawing/2014/main" id="{3228D71A-88B7-40E2-90F2-F07BB62A058E}"/>
              </a:ext>
            </a:extLst>
          </p:cNvPr>
          <p:cNvSpPr>
            <a:spLocks noGrp="1"/>
          </p:cNvSpPr>
          <p:nvPr>
            <p:ph type="title"/>
          </p:nvPr>
        </p:nvSpPr>
        <p:spPr>
          <a:xfrm>
            <a:off x="1892274" y="459545"/>
            <a:ext cx="10018713" cy="1214510"/>
          </a:xfrm>
        </p:spPr>
        <p:txBody>
          <a:bodyPr/>
          <a:lstStyle/>
          <a:p>
            <a:r>
              <a:rPr lang="it-IT"/>
              <a:t>ANALISI DIPENDENZE E JDEPS</a:t>
            </a:r>
          </a:p>
        </p:txBody>
      </p:sp>
      <p:pic>
        <p:nvPicPr>
          <p:cNvPr id="5" name="Immagine 4">
            <a:extLst>
              <a:ext uri="{FF2B5EF4-FFF2-40B4-BE49-F238E27FC236}">
                <a16:creationId xmlns:a16="http://schemas.microsoft.com/office/drawing/2014/main" id="{9479AF48-0165-49B9-96AE-67C6BCB7E8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3175" y="309644"/>
            <a:ext cx="1571720" cy="1214511"/>
          </a:xfrm>
          <a:prstGeom prst="rect">
            <a:avLst/>
          </a:prstGeom>
        </p:spPr>
      </p:pic>
      <p:pic>
        <p:nvPicPr>
          <p:cNvPr id="7" name="Immagine 6">
            <a:extLst>
              <a:ext uri="{FF2B5EF4-FFF2-40B4-BE49-F238E27FC236}">
                <a16:creationId xmlns:a16="http://schemas.microsoft.com/office/drawing/2014/main" id="{B7FC29DD-F60C-4E32-AB11-BA0CCBDF1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7061" y="288249"/>
            <a:ext cx="952500" cy="1257300"/>
          </a:xfrm>
          <a:prstGeom prst="rect">
            <a:avLst/>
          </a:prstGeom>
        </p:spPr>
      </p:pic>
      <p:sp>
        <p:nvSpPr>
          <p:cNvPr id="9" name="CasellaDiTesto 8">
            <a:extLst>
              <a:ext uri="{FF2B5EF4-FFF2-40B4-BE49-F238E27FC236}">
                <a16:creationId xmlns:a16="http://schemas.microsoft.com/office/drawing/2014/main" id="{2D1B198F-B2C3-49C8-AE79-C433FB1C5B64}"/>
              </a:ext>
            </a:extLst>
          </p:cNvPr>
          <p:cNvSpPr txBox="1"/>
          <p:nvPr/>
        </p:nvSpPr>
        <p:spPr>
          <a:xfrm>
            <a:off x="7665444" y="2485586"/>
            <a:ext cx="4022034" cy="2585323"/>
          </a:xfrm>
          <a:prstGeom prst="rect">
            <a:avLst/>
          </a:prstGeom>
          <a:noFill/>
        </p:spPr>
        <p:txBody>
          <a:bodyPr wrap="square" rtlCol="0" anchor="t">
            <a:spAutoFit/>
          </a:bodyPr>
          <a:lstStyle/>
          <a:p>
            <a:r>
              <a:rPr lang="it-IT" err="1"/>
              <a:t>Jdeps</a:t>
            </a:r>
            <a:r>
              <a:rPr lang="it-IT"/>
              <a:t> (</a:t>
            </a:r>
            <a:r>
              <a:rPr lang="it-IT" b="1"/>
              <a:t>Java </a:t>
            </a:r>
            <a:r>
              <a:rPr lang="it-IT" b="1" err="1"/>
              <a:t>Dependency</a:t>
            </a:r>
            <a:r>
              <a:rPr lang="it-IT" b="1"/>
              <a:t> Analysis Tool</a:t>
            </a:r>
            <a:r>
              <a:rPr lang="it-IT"/>
              <a:t>) è un tool </a:t>
            </a:r>
            <a:r>
              <a:rPr lang="it-IT" err="1"/>
              <a:t>command</a:t>
            </a:r>
            <a:r>
              <a:rPr lang="it-IT"/>
              <a:t> line che processa il  </a:t>
            </a:r>
            <a:r>
              <a:rPr lang="it-IT" err="1"/>
              <a:t>bytecode</a:t>
            </a:r>
            <a:r>
              <a:rPr lang="it-IT"/>
              <a:t>, ovvero i file .class oppure i JAR che li contengono, ed analizza le dipendenze statiche esistenti tra le classi. L'eseguibile di </a:t>
            </a:r>
            <a:r>
              <a:rPr lang="it-IT" err="1"/>
              <a:t>Jdeps</a:t>
            </a:r>
            <a:r>
              <a:rPr lang="it-IT"/>
              <a:t> è presente all'interno della cartella bin della JDK a partire da Java 8. L'utilizzo è estremamente semplice. </a:t>
            </a:r>
          </a:p>
        </p:txBody>
      </p:sp>
    </p:spTree>
    <p:extLst>
      <p:ext uri="{BB962C8B-B14F-4D97-AF65-F5344CB8AC3E}">
        <p14:creationId xmlns:p14="http://schemas.microsoft.com/office/powerpoint/2010/main" val="76201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8D71A-88B7-40E2-90F2-F07BB62A058E}"/>
              </a:ext>
            </a:extLst>
          </p:cNvPr>
          <p:cNvSpPr>
            <a:spLocks noGrp="1"/>
          </p:cNvSpPr>
          <p:nvPr>
            <p:ph type="title"/>
          </p:nvPr>
        </p:nvSpPr>
        <p:spPr>
          <a:xfrm>
            <a:off x="1892274" y="459545"/>
            <a:ext cx="10061845" cy="466888"/>
          </a:xfrm>
        </p:spPr>
        <p:txBody>
          <a:bodyPr>
            <a:normAutofit fontScale="90000"/>
          </a:bodyPr>
          <a:lstStyle/>
          <a:p>
            <a:r>
              <a:rPr lang="it-IT"/>
              <a:t>ESEMPIO</a:t>
            </a:r>
          </a:p>
        </p:txBody>
      </p:sp>
      <p:pic>
        <p:nvPicPr>
          <p:cNvPr id="4" name="Immagine 4" descr="Immagine che contiene screenshot&#10;&#10;Descrizione generata con affidabilità molto elevata">
            <a:extLst>
              <a:ext uri="{FF2B5EF4-FFF2-40B4-BE49-F238E27FC236}">
                <a16:creationId xmlns:a16="http://schemas.microsoft.com/office/drawing/2014/main" id="{8D8E9581-64EA-4DC3-AB48-3192F15F39F8}"/>
              </a:ext>
            </a:extLst>
          </p:cNvPr>
          <p:cNvPicPr>
            <a:picLocks noChangeAspect="1"/>
          </p:cNvPicPr>
          <p:nvPr/>
        </p:nvPicPr>
        <p:blipFill>
          <a:blip r:embed="rId3"/>
          <a:stretch>
            <a:fillRect/>
          </a:stretch>
        </p:blipFill>
        <p:spPr>
          <a:xfrm>
            <a:off x="1503871" y="1420217"/>
            <a:ext cx="7847162" cy="2076622"/>
          </a:xfrm>
          <a:prstGeom prst="rect">
            <a:avLst/>
          </a:prstGeom>
        </p:spPr>
      </p:pic>
      <p:pic>
        <p:nvPicPr>
          <p:cNvPr id="6" name="Immagine 6">
            <a:extLst>
              <a:ext uri="{FF2B5EF4-FFF2-40B4-BE49-F238E27FC236}">
                <a16:creationId xmlns:a16="http://schemas.microsoft.com/office/drawing/2014/main" id="{26DD1424-4220-44B7-BA50-6E0ACB93566C}"/>
              </a:ext>
            </a:extLst>
          </p:cNvPr>
          <p:cNvPicPr>
            <a:picLocks noChangeAspect="1"/>
          </p:cNvPicPr>
          <p:nvPr/>
        </p:nvPicPr>
        <p:blipFill>
          <a:blip r:embed="rId4"/>
          <a:stretch>
            <a:fillRect/>
          </a:stretch>
        </p:blipFill>
        <p:spPr>
          <a:xfrm>
            <a:off x="2682815" y="3986006"/>
            <a:ext cx="8666672" cy="2106516"/>
          </a:xfrm>
          <a:prstGeom prst="rect">
            <a:avLst/>
          </a:prstGeom>
        </p:spPr>
      </p:pic>
    </p:spTree>
    <p:extLst>
      <p:ext uri="{BB962C8B-B14F-4D97-AF65-F5344CB8AC3E}">
        <p14:creationId xmlns:p14="http://schemas.microsoft.com/office/powerpoint/2010/main" val="301613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4" descr="Immagine che contiene testo&#10;&#10;Descrizione generata con affidabilità molto elevata">
            <a:extLst>
              <a:ext uri="{FF2B5EF4-FFF2-40B4-BE49-F238E27FC236}">
                <a16:creationId xmlns:a16="http://schemas.microsoft.com/office/drawing/2014/main" id="{DE407F66-1301-413B-AF99-943ADDF8E274}"/>
              </a:ext>
            </a:extLst>
          </p:cNvPr>
          <p:cNvPicPr>
            <a:picLocks noChangeAspect="1"/>
          </p:cNvPicPr>
          <p:nvPr/>
        </p:nvPicPr>
        <p:blipFill>
          <a:blip r:embed="rId3"/>
          <a:stretch>
            <a:fillRect/>
          </a:stretch>
        </p:blipFill>
        <p:spPr>
          <a:xfrm>
            <a:off x="3416061" y="132847"/>
            <a:ext cx="6121879" cy="6534794"/>
          </a:xfrm>
          <a:prstGeom prst="rect">
            <a:avLst/>
          </a:prstGeom>
        </p:spPr>
      </p:pic>
      <p:sp>
        <p:nvSpPr>
          <p:cNvPr id="8" name="Ovale 7">
            <a:extLst>
              <a:ext uri="{FF2B5EF4-FFF2-40B4-BE49-F238E27FC236}">
                <a16:creationId xmlns:a16="http://schemas.microsoft.com/office/drawing/2014/main" id="{1EE02F35-47BA-4FF0-8E7A-3B1ADDAF3C59}"/>
              </a:ext>
            </a:extLst>
          </p:cNvPr>
          <p:cNvSpPr/>
          <p:nvPr/>
        </p:nvSpPr>
        <p:spPr>
          <a:xfrm>
            <a:off x="3094009" y="3043687"/>
            <a:ext cx="6277153" cy="3200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994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4" descr="Immagine che contiene screenshot&#10;&#10;Descrizione generata con affidabilità molto elevata">
            <a:extLst>
              <a:ext uri="{FF2B5EF4-FFF2-40B4-BE49-F238E27FC236}">
                <a16:creationId xmlns:a16="http://schemas.microsoft.com/office/drawing/2014/main" id="{0D179C9C-9EC8-4C01-8DF4-CC2EDF2159AB}"/>
              </a:ext>
            </a:extLst>
          </p:cNvPr>
          <p:cNvPicPr>
            <a:picLocks noGrp="1" noChangeAspect="1"/>
          </p:cNvPicPr>
          <p:nvPr>
            <p:ph idx="1"/>
          </p:nvPr>
        </p:nvPicPr>
        <p:blipFill>
          <a:blip r:embed="rId3"/>
          <a:stretch>
            <a:fillRect/>
          </a:stretch>
        </p:blipFill>
        <p:spPr>
          <a:xfrm>
            <a:off x="2459479" y="165338"/>
            <a:ext cx="9204184" cy="6402238"/>
          </a:xfrm>
          <a:prstGeom prst="rect">
            <a:avLst/>
          </a:prstGeom>
        </p:spPr>
      </p:pic>
    </p:spTree>
    <p:extLst>
      <p:ext uri="{BB962C8B-B14F-4D97-AF65-F5344CB8AC3E}">
        <p14:creationId xmlns:p14="http://schemas.microsoft.com/office/powerpoint/2010/main" val="423512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olo 1">
            <a:extLst>
              <a:ext uri="{FF2B5EF4-FFF2-40B4-BE49-F238E27FC236}">
                <a16:creationId xmlns:a16="http://schemas.microsoft.com/office/drawing/2014/main" id="{668B2A74-0D28-4600-B332-3FCC1BC78D4E}"/>
              </a:ext>
            </a:extLst>
          </p:cNvPr>
          <p:cNvSpPr>
            <a:spLocks noGrp="1"/>
          </p:cNvSpPr>
          <p:nvPr>
            <p:ph type="title"/>
          </p:nvPr>
        </p:nvSpPr>
        <p:spPr>
          <a:xfrm>
            <a:off x="1484312" y="96328"/>
            <a:ext cx="2812385" cy="1752599"/>
          </a:xfrm>
        </p:spPr>
        <p:txBody>
          <a:bodyPr>
            <a:normAutofit/>
          </a:bodyPr>
          <a:lstStyle/>
          <a:p>
            <a:r>
              <a:rPr lang="it-IT" sz="3200"/>
              <a:t>MONGODB</a:t>
            </a:r>
          </a:p>
        </p:txBody>
      </p:sp>
      <p:sp>
        <p:nvSpPr>
          <p:cNvPr id="3" name="Segnaposto contenuto 2">
            <a:extLst>
              <a:ext uri="{FF2B5EF4-FFF2-40B4-BE49-F238E27FC236}">
                <a16:creationId xmlns:a16="http://schemas.microsoft.com/office/drawing/2014/main" id="{5E856E17-3DE2-4EAE-93BF-E1084D19DD3B}"/>
              </a:ext>
            </a:extLst>
          </p:cNvPr>
          <p:cNvSpPr>
            <a:spLocks noGrp="1"/>
          </p:cNvSpPr>
          <p:nvPr>
            <p:ph idx="1"/>
          </p:nvPr>
        </p:nvSpPr>
        <p:spPr>
          <a:xfrm>
            <a:off x="1124877" y="1559943"/>
            <a:ext cx="3387481" cy="4504427"/>
          </a:xfrm>
        </p:spPr>
        <p:txBody>
          <a:bodyPr>
            <a:normAutofit/>
          </a:bodyPr>
          <a:lstStyle/>
          <a:p>
            <a:pPr marL="0" indent="0">
              <a:lnSpc>
                <a:spcPct val="90000"/>
              </a:lnSpc>
              <a:buNone/>
            </a:pPr>
            <a:r>
              <a:rPr lang="it-IT" sz="1800" b="1"/>
              <a:t>MongoDB</a:t>
            </a:r>
            <a:r>
              <a:rPr lang="it-IT" sz="1800"/>
              <a:t>  è un DBMS non relazionale, orientato ai documenti. Classificato come un database di tipo NoSQL, MongoDB si allontana dalla struttura tradizionale basata su tabelle dei database relazionali in favore di documenti in stile JSON con schema dinamico (MongoDB chiama il formato BSON), rendendo l'integrazione di dati di alcuni tipi di applicazioni più facile e veloce.</a:t>
            </a:r>
            <a:endParaRPr lang="it-IT"/>
          </a:p>
        </p:txBody>
      </p:sp>
      <p:sp>
        <p:nvSpPr>
          <p:cNvPr id="17"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testo&#10;&#10;Descrizione generata con affidabilità molto elevata">
            <a:extLst>
              <a:ext uri="{FF2B5EF4-FFF2-40B4-BE49-F238E27FC236}">
                <a16:creationId xmlns:a16="http://schemas.microsoft.com/office/drawing/2014/main" id="{4A9707C1-7C05-47B6-AD38-7A5416393EF4}"/>
              </a:ext>
            </a:extLst>
          </p:cNvPr>
          <p:cNvPicPr>
            <a:picLocks noChangeAspect="1"/>
          </p:cNvPicPr>
          <p:nvPr/>
        </p:nvPicPr>
        <p:blipFill>
          <a:blip r:embed="rId4"/>
          <a:stretch>
            <a:fillRect/>
          </a:stretch>
        </p:blipFill>
        <p:spPr>
          <a:xfrm>
            <a:off x="4941202" y="1647813"/>
            <a:ext cx="6237359" cy="3274612"/>
          </a:xfrm>
          <a:prstGeom prst="rect">
            <a:avLst/>
          </a:prstGeom>
        </p:spPr>
      </p:pic>
    </p:spTree>
    <p:extLst>
      <p:ext uri="{BB962C8B-B14F-4D97-AF65-F5344CB8AC3E}">
        <p14:creationId xmlns:p14="http://schemas.microsoft.com/office/powerpoint/2010/main" val="304200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17" name="Immagine 17" descr="Immagine che contiene screenshot&#10;&#10;Descrizione generata con affidabilità molto elevata">
            <a:extLst>
              <a:ext uri="{FF2B5EF4-FFF2-40B4-BE49-F238E27FC236}">
                <a16:creationId xmlns:a16="http://schemas.microsoft.com/office/drawing/2014/main" id="{F2392A60-B961-4C4C-B5FF-12C4BF0CCCAB}"/>
              </a:ext>
            </a:extLst>
          </p:cNvPr>
          <p:cNvPicPr>
            <a:picLocks noChangeAspect="1"/>
          </p:cNvPicPr>
          <p:nvPr/>
        </p:nvPicPr>
        <p:blipFill rotWithShape="1">
          <a:blip r:embed="rId4"/>
          <a:srcRect l="18691" t="5333"/>
          <a:stretch/>
        </p:blipFill>
        <p:spPr>
          <a:xfrm>
            <a:off x="2118215" y="460330"/>
            <a:ext cx="10002359" cy="6188591"/>
          </a:xfrm>
          <a:prstGeom prst="rect">
            <a:avLst/>
          </a:prstGeom>
        </p:spPr>
      </p:pic>
      <p:sp>
        <p:nvSpPr>
          <p:cNvPr id="14" name="Segnaposto contenuto 13">
            <a:extLst>
              <a:ext uri="{FF2B5EF4-FFF2-40B4-BE49-F238E27FC236}">
                <a16:creationId xmlns:a16="http://schemas.microsoft.com/office/drawing/2014/main" id="{ED18AAD8-601D-4932-AC01-A30DAD86EAAC}"/>
              </a:ext>
            </a:extLst>
          </p:cNvPr>
          <p:cNvSpPr>
            <a:spLocks noGrp="1"/>
          </p:cNvSpPr>
          <p:nvPr>
            <p:ph idx="1"/>
          </p:nvPr>
        </p:nvSpPr>
        <p:spPr>
          <a:xfrm>
            <a:off x="608452" y="3211250"/>
            <a:ext cx="1588271" cy="85245"/>
          </a:xfrm>
        </p:spPr>
        <p:txBody>
          <a:bodyPr anchor="t">
            <a:noAutofit/>
          </a:bodyPr>
          <a:lstStyle/>
          <a:p>
            <a:pPr marL="0" indent="0" algn="ctr">
              <a:buNone/>
            </a:pPr>
            <a:r>
              <a:rPr lang="it-IT" sz="2000" b="1"/>
              <a:t>ESEMPIO DATO MONGODB</a:t>
            </a:r>
            <a:endParaRPr lang="it-IT"/>
          </a:p>
        </p:txBody>
      </p:sp>
    </p:spTree>
    <p:extLst>
      <p:ext uri="{BB962C8B-B14F-4D97-AF65-F5344CB8AC3E}">
        <p14:creationId xmlns:p14="http://schemas.microsoft.com/office/powerpoint/2010/main" val="234025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1D78C13A-2B13-4B5D-B306-7E315B0F68F2}"/>
              </a:ext>
            </a:extLst>
          </p:cNvPr>
          <p:cNvSpPr/>
          <p:nvPr/>
        </p:nvSpPr>
        <p:spPr>
          <a:xfrm>
            <a:off x="247293" y="513272"/>
            <a:ext cx="7657377" cy="5428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745C34A-1C5A-4D37-A3C1-F897716B376C}"/>
              </a:ext>
            </a:extLst>
          </p:cNvPr>
          <p:cNvSpPr>
            <a:spLocks noGrp="1"/>
          </p:cNvSpPr>
          <p:nvPr>
            <p:ph type="title"/>
          </p:nvPr>
        </p:nvSpPr>
        <p:spPr>
          <a:xfrm>
            <a:off x="8064806" y="2727053"/>
            <a:ext cx="3822072" cy="781332"/>
          </a:xfrm>
        </p:spPr>
        <p:txBody>
          <a:bodyPr/>
          <a:lstStyle/>
          <a:p>
            <a:r>
              <a:rPr lang="it-IT"/>
              <a:t>ANALISI DATI</a:t>
            </a:r>
          </a:p>
        </p:txBody>
      </p:sp>
      <p:graphicFrame>
        <p:nvGraphicFramePr>
          <p:cNvPr id="4" name="Tabella 4">
            <a:extLst>
              <a:ext uri="{FF2B5EF4-FFF2-40B4-BE49-F238E27FC236}">
                <a16:creationId xmlns:a16="http://schemas.microsoft.com/office/drawing/2014/main" id="{42208A62-1A4F-45D1-AC18-28FFE22F1BAA}"/>
              </a:ext>
            </a:extLst>
          </p:cNvPr>
          <p:cNvGraphicFramePr>
            <a:graphicFrameLocks noGrp="1"/>
          </p:cNvGraphicFramePr>
          <p:nvPr>
            <p:extLst>
              <p:ext uri="{D42A27DB-BD31-4B8C-83A1-F6EECF244321}">
                <p14:modId xmlns:p14="http://schemas.microsoft.com/office/powerpoint/2010/main" val="1764404527"/>
              </p:ext>
            </p:extLst>
          </p:nvPr>
        </p:nvGraphicFramePr>
        <p:xfrm>
          <a:off x="661357" y="977660"/>
          <a:ext cx="6892695" cy="4554570"/>
        </p:xfrm>
        <a:graphic>
          <a:graphicData uri="http://schemas.openxmlformats.org/drawingml/2006/table">
            <a:tbl>
              <a:tblPr firstRow="1" bandRow="1">
                <a:tableStyleId>{5C22544A-7EE6-4342-B048-85BDC9FD1C3A}</a:tableStyleId>
              </a:tblPr>
              <a:tblGrid>
                <a:gridCol w="2297565">
                  <a:extLst>
                    <a:ext uri="{9D8B030D-6E8A-4147-A177-3AD203B41FA5}">
                      <a16:colId xmlns:a16="http://schemas.microsoft.com/office/drawing/2014/main" val="2219383980"/>
                    </a:ext>
                  </a:extLst>
                </a:gridCol>
                <a:gridCol w="2297565">
                  <a:extLst>
                    <a:ext uri="{9D8B030D-6E8A-4147-A177-3AD203B41FA5}">
                      <a16:colId xmlns:a16="http://schemas.microsoft.com/office/drawing/2014/main" val="4078757846"/>
                    </a:ext>
                  </a:extLst>
                </a:gridCol>
                <a:gridCol w="2297565">
                  <a:extLst>
                    <a:ext uri="{9D8B030D-6E8A-4147-A177-3AD203B41FA5}">
                      <a16:colId xmlns:a16="http://schemas.microsoft.com/office/drawing/2014/main" val="1872914535"/>
                    </a:ext>
                  </a:extLst>
                </a:gridCol>
              </a:tblGrid>
              <a:tr h="896847">
                <a:tc>
                  <a:txBody>
                    <a:bodyPr/>
                    <a:lstStyle/>
                    <a:p>
                      <a:endParaRPr lang="it-IT" sz="2000"/>
                    </a:p>
                  </a:txBody>
                  <a:tcPr/>
                </a:tc>
                <a:tc>
                  <a:txBody>
                    <a:bodyPr/>
                    <a:lstStyle/>
                    <a:p>
                      <a:r>
                        <a:rPr lang="it-IT" sz="2800">
                          <a:solidFill>
                            <a:schemeClr val="tx1"/>
                          </a:solidFill>
                        </a:rPr>
                        <a:t>Percentuale</a:t>
                      </a:r>
                    </a:p>
                  </a:txBody>
                  <a:tcPr/>
                </a:tc>
                <a:tc>
                  <a:txBody>
                    <a:bodyPr/>
                    <a:lstStyle/>
                    <a:p>
                      <a:r>
                        <a:rPr lang="it-IT" sz="2800">
                          <a:solidFill>
                            <a:schemeClr val="tx1"/>
                          </a:solidFill>
                        </a:rPr>
                        <a:t>Media</a:t>
                      </a:r>
                    </a:p>
                  </a:txBody>
                  <a:tcPr/>
                </a:tc>
                <a:extLst>
                  <a:ext uri="{0D108BD9-81ED-4DB2-BD59-A6C34878D82A}">
                    <a16:rowId xmlns:a16="http://schemas.microsoft.com/office/drawing/2014/main" val="1696773385"/>
                  </a:ext>
                </a:extLst>
              </a:tr>
              <a:tr h="492386">
                <a:tc>
                  <a:txBody>
                    <a:bodyPr/>
                    <a:lstStyle/>
                    <a:p>
                      <a:r>
                        <a:rPr lang="it-IT" sz="2000"/>
                        <a:t>Activity</a:t>
                      </a:r>
                    </a:p>
                  </a:txBody>
                  <a:tcPr/>
                </a:tc>
                <a:tc>
                  <a:txBody>
                    <a:bodyPr/>
                    <a:lstStyle/>
                    <a:p>
                      <a:pPr lvl="0">
                        <a:buNone/>
                      </a:pPr>
                      <a:r>
                        <a:rPr lang="it-IT" sz="2000"/>
                        <a:t>15.13</a:t>
                      </a:r>
                    </a:p>
                  </a:txBody>
                  <a:tcPr/>
                </a:tc>
                <a:tc>
                  <a:txBody>
                    <a:bodyPr/>
                    <a:lstStyle/>
                    <a:p>
                      <a:r>
                        <a:rPr lang="it-IT" sz="2000"/>
                        <a:t>3.36</a:t>
                      </a:r>
                    </a:p>
                  </a:txBody>
                  <a:tcPr/>
                </a:tc>
                <a:extLst>
                  <a:ext uri="{0D108BD9-81ED-4DB2-BD59-A6C34878D82A}">
                    <a16:rowId xmlns:a16="http://schemas.microsoft.com/office/drawing/2014/main" val="928637868"/>
                  </a:ext>
                </a:extLst>
              </a:tr>
              <a:tr h="492386">
                <a:tc>
                  <a:txBody>
                    <a:bodyPr/>
                    <a:lstStyle/>
                    <a:p>
                      <a:r>
                        <a:rPr lang="it-IT" sz="2000"/>
                        <a:t>Permessi aggiunti</a:t>
                      </a:r>
                    </a:p>
                  </a:txBody>
                  <a:tcPr/>
                </a:tc>
                <a:tc>
                  <a:txBody>
                    <a:bodyPr/>
                    <a:lstStyle/>
                    <a:p>
                      <a:r>
                        <a:rPr lang="it-IT" sz="2000"/>
                        <a:t>5.9</a:t>
                      </a:r>
                    </a:p>
                  </a:txBody>
                  <a:tcPr/>
                </a:tc>
                <a:tc>
                  <a:txBody>
                    <a:bodyPr/>
                    <a:lstStyle/>
                    <a:p>
                      <a:r>
                        <a:rPr lang="it-IT" sz="2000"/>
                        <a:t>1.33</a:t>
                      </a:r>
                    </a:p>
                  </a:txBody>
                  <a:tcPr/>
                </a:tc>
                <a:extLst>
                  <a:ext uri="{0D108BD9-81ED-4DB2-BD59-A6C34878D82A}">
                    <a16:rowId xmlns:a16="http://schemas.microsoft.com/office/drawing/2014/main" val="1240935889"/>
                  </a:ext>
                </a:extLst>
              </a:tr>
              <a:tr h="492386">
                <a:tc>
                  <a:txBody>
                    <a:bodyPr/>
                    <a:lstStyle/>
                    <a:p>
                      <a:r>
                        <a:rPr lang="it-IT" sz="2000"/>
                        <a:t>Permessi duplicati</a:t>
                      </a:r>
                    </a:p>
                  </a:txBody>
                  <a:tcPr/>
                </a:tc>
                <a:tc>
                  <a:txBody>
                    <a:bodyPr/>
                    <a:lstStyle/>
                    <a:p>
                      <a:r>
                        <a:rPr lang="it-IT" sz="2000"/>
                        <a:t>14.36</a:t>
                      </a:r>
                    </a:p>
                  </a:txBody>
                  <a:tcPr/>
                </a:tc>
                <a:tc>
                  <a:txBody>
                    <a:bodyPr/>
                    <a:lstStyle/>
                    <a:p>
                      <a:r>
                        <a:rPr lang="it-IT" sz="2000"/>
                        <a:t>11.78</a:t>
                      </a:r>
                    </a:p>
                  </a:txBody>
                  <a:tcPr/>
                </a:tc>
                <a:extLst>
                  <a:ext uri="{0D108BD9-81ED-4DB2-BD59-A6C34878D82A}">
                    <a16:rowId xmlns:a16="http://schemas.microsoft.com/office/drawing/2014/main" val="2971293944"/>
                  </a:ext>
                </a:extLst>
              </a:tr>
              <a:tr h="492386">
                <a:tc>
                  <a:txBody>
                    <a:bodyPr/>
                    <a:lstStyle/>
                    <a:p>
                      <a:r>
                        <a:rPr lang="it-IT" sz="2000"/>
                        <a:t>Risorse aggiunte</a:t>
                      </a:r>
                    </a:p>
                  </a:txBody>
                  <a:tcPr/>
                </a:tc>
                <a:tc>
                  <a:txBody>
                    <a:bodyPr/>
                    <a:lstStyle/>
                    <a:p>
                      <a:pPr lvl="0">
                        <a:buNone/>
                      </a:pPr>
                      <a:r>
                        <a:rPr lang="it-IT" sz="2000"/>
                        <a:t>21.98</a:t>
                      </a:r>
                    </a:p>
                  </a:txBody>
                  <a:tcPr/>
                </a:tc>
                <a:tc>
                  <a:txBody>
                    <a:bodyPr/>
                    <a:lstStyle/>
                    <a:p>
                      <a:r>
                        <a:rPr lang="it-IT" sz="2000"/>
                        <a:t>13.49</a:t>
                      </a:r>
                    </a:p>
                  </a:txBody>
                  <a:tcPr/>
                </a:tc>
                <a:extLst>
                  <a:ext uri="{0D108BD9-81ED-4DB2-BD59-A6C34878D82A}">
                    <a16:rowId xmlns:a16="http://schemas.microsoft.com/office/drawing/2014/main" val="2589718149"/>
                  </a:ext>
                </a:extLst>
              </a:tr>
              <a:tr h="844090">
                <a:tc>
                  <a:txBody>
                    <a:bodyPr/>
                    <a:lstStyle/>
                    <a:p>
                      <a:r>
                        <a:rPr lang="it-IT" sz="2000"/>
                        <a:t>Caricamento dinamico</a:t>
                      </a:r>
                    </a:p>
                  </a:txBody>
                  <a:tcPr/>
                </a:tc>
                <a:tc>
                  <a:txBody>
                    <a:bodyPr/>
                    <a:lstStyle/>
                    <a:p>
                      <a:r>
                        <a:rPr lang="it-IT" sz="2000"/>
                        <a:t>47.43</a:t>
                      </a:r>
                    </a:p>
                  </a:txBody>
                  <a:tcPr/>
                </a:tc>
                <a:tc>
                  <a:txBody>
                    <a:bodyPr/>
                    <a:lstStyle/>
                    <a:p>
                      <a:r>
                        <a:rPr lang="it-IT" sz="2000"/>
                        <a:t>1.31</a:t>
                      </a:r>
                    </a:p>
                  </a:txBody>
                  <a:tcPr/>
                </a:tc>
                <a:extLst>
                  <a:ext uri="{0D108BD9-81ED-4DB2-BD59-A6C34878D82A}">
                    <a16:rowId xmlns:a16="http://schemas.microsoft.com/office/drawing/2014/main" val="2544171618"/>
                  </a:ext>
                </a:extLst>
              </a:tr>
              <a:tr h="844089">
                <a:tc>
                  <a:txBody>
                    <a:bodyPr/>
                    <a:lstStyle/>
                    <a:p>
                      <a:pPr lvl="0">
                        <a:buNone/>
                      </a:pPr>
                      <a:r>
                        <a:rPr lang="it-IT" sz="2000"/>
                        <a:t>Dipendenze Aggiunte</a:t>
                      </a:r>
                      <a:endParaRPr lang="it-IT"/>
                    </a:p>
                  </a:txBody>
                  <a:tcPr/>
                </a:tc>
                <a:tc>
                  <a:txBody>
                    <a:bodyPr/>
                    <a:lstStyle/>
                    <a:p>
                      <a:pPr lvl="0">
                        <a:buNone/>
                      </a:pPr>
                      <a:r>
                        <a:rPr lang="it-IT" sz="2000"/>
                        <a:t>84.26</a:t>
                      </a:r>
                      <a:endParaRPr lang="it-IT"/>
                    </a:p>
                  </a:txBody>
                  <a:tcPr/>
                </a:tc>
                <a:tc>
                  <a:txBody>
                    <a:bodyPr/>
                    <a:lstStyle/>
                    <a:p>
                      <a:pPr lvl="0">
                        <a:buNone/>
                      </a:pPr>
                      <a:r>
                        <a:rPr lang="it-IT" sz="2000"/>
                        <a:t>22.03</a:t>
                      </a:r>
                      <a:endParaRPr lang="it-IT"/>
                    </a:p>
                  </a:txBody>
                  <a:tcPr/>
                </a:tc>
                <a:extLst>
                  <a:ext uri="{0D108BD9-81ED-4DB2-BD59-A6C34878D82A}">
                    <a16:rowId xmlns:a16="http://schemas.microsoft.com/office/drawing/2014/main" val="2198090038"/>
                  </a:ext>
                </a:extLst>
              </a:tr>
            </a:tbl>
          </a:graphicData>
        </a:graphic>
      </p:graphicFrame>
    </p:spTree>
    <p:extLst>
      <p:ext uri="{BB962C8B-B14F-4D97-AF65-F5344CB8AC3E}">
        <p14:creationId xmlns:p14="http://schemas.microsoft.com/office/powerpoint/2010/main" val="368524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1" name="Titolo 10">
            <a:extLst>
              <a:ext uri="{FF2B5EF4-FFF2-40B4-BE49-F238E27FC236}">
                <a16:creationId xmlns:a16="http://schemas.microsoft.com/office/drawing/2014/main" id="{33D93010-AA6F-4972-B321-515838C109D8}"/>
              </a:ext>
            </a:extLst>
          </p:cNvPr>
          <p:cNvSpPr>
            <a:spLocks noGrp="1"/>
          </p:cNvSpPr>
          <p:nvPr>
            <p:ph type="title"/>
          </p:nvPr>
        </p:nvSpPr>
        <p:spPr>
          <a:xfrm>
            <a:off x="3844984" y="5474052"/>
            <a:ext cx="7888076" cy="835217"/>
          </a:xfrm>
        </p:spPr>
        <p:txBody>
          <a:bodyPr vert="horz" lIns="91440" tIns="45720" rIns="91440" bIns="45720" rtlCol="0" anchor="b">
            <a:noAutofit/>
          </a:bodyPr>
          <a:lstStyle/>
          <a:p>
            <a:pPr algn="r"/>
            <a:r>
              <a:rPr lang="en-US"/>
              <a:t>ANALISI DATI(DIPENDEZE E RISORSE)</a:t>
            </a:r>
          </a:p>
        </p:txBody>
      </p:sp>
      <p:pic>
        <p:nvPicPr>
          <p:cNvPr id="4" name="Immagine 7" descr="Immagine che contiene screenshot&#10;&#10;Descrizione generata con affidabilità molto elevata">
            <a:extLst>
              <a:ext uri="{FF2B5EF4-FFF2-40B4-BE49-F238E27FC236}">
                <a16:creationId xmlns:a16="http://schemas.microsoft.com/office/drawing/2014/main" id="{5DA07864-A202-4FFD-869D-1448D605EA83}"/>
              </a:ext>
            </a:extLst>
          </p:cNvPr>
          <p:cNvPicPr>
            <a:picLocks noChangeAspect="1"/>
          </p:cNvPicPr>
          <p:nvPr/>
        </p:nvPicPr>
        <p:blipFill rotWithShape="1">
          <a:blip r:embed="rId4"/>
          <a:srcRect l="15767" t="18500" b="500"/>
          <a:stretch/>
        </p:blipFill>
        <p:spPr>
          <a:xfrm>
            <a:off x="2831120" y="191072"/>
            <a:ext cx="8528966" cy="465925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2786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6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6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6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1" name="Titolo 10">
            <a:extLst>
              <a:ext uri="{FF2B5EF4-FFF2-40B4-BE49-F238E27FC236}">
                <a16:creationId xmlns:a16="http://schemas.microsoft.com/office/drawing/2014/main" id="{33D93010-AA6F-4972-B321-515838C109D8}"/>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lnSpc>
                <a:spcPct val="90000"/>
              </a:lnSpc>
            </a:pPr>
            <a:r>
              <a:rPr lang="en-US" sz="2400"/>
              <a:t>ANALISI DATI(CARICAMENTO DINAMICO E RISORSE AGGIUNTE)</a:t>
            </a:r>
          </a:p>
        </p:txBody>
      </p:sp>
      <p:pic>
        <p:nvPicPr>
          <p:cNvPr id="2" name="Immagine 2" descr="Immagine che contiene screenshot&#10;&#10;Descrizione generata con affidabilità molto elevata">
            <a:extLst>
              <a:ext uri="{FF2B5EF4-FFF2-40B4-BE49-F238E27FC236}">
                <a16:creationId xmlns:a16="http://schemas.microsoft.com/office/drawing/2014/main" id="{133BA3D4-374D-48C3-8B82-1611893A5A9B}"/>
              </a:ext>
            </a:extLst>
          </p:cNvPr>
          <p:cNvPicPr>
            <a:picLocks noChangeAspect="1"/>
          </p:cNvPicPr>
          <p:nvPr/>
        </p:nvPicPr>
        <p:blipFill rotWithShape="1">
          <a:blip r:embed="rId4"/>
          <a:srcRect l="15355" t="14334" b="11263"/>
          <a:stretch/>
        </p:blipFill>
        <p:spPr>
          <a:xfrm>
            <a:off x="3378372" y="349222"/>
            <a:ext cx="8077564" cy="399632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50328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1" name="Rectangle 18">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9B667E01-515F-4D24-B83C-DF75D898FE0A}"/>
              </a:ext>
            </a:extLst>
          </p:cNvPr>
          <p:cNvSpPr txBox="1"/>
          <p:nvPr/>
        </p:nvSpPr>
        <p:spPr>
          <a:xfrm>
            <a:off x="6996220" y="2900095"/>
            <a:ext cx="5024145" cy="729635"/>
          </a:xfrm>
          <a:prstGeom prst="rect">
            <a:avLst/>
          </a:prstGeom>
        </p:spPr>
        <p:txBody>
          <a:bodyPr vert="horz" lIns="91440" tIns="45720" rIns="91440" bIns="45720" rtlCol="0" anchor="b">
            <a:normAutofit fontScale="92500" lnSpcReduction="10000"/>
          </a:bodyPr>
          <a:lstStyle/>
          <a:p>
            <a:pPr algn="r">
              <a:spcBef>
                <a:spcPct val="0"/>
              </a:spcBef>
              <a:spcAft>
                <a:spcPts val="600"/>
              </a:spcAft>
            </a:pPr>
            <a:r>
              <a:rPr lang="en-US" sz="4800">
                <a:ln w="3175" cmpd="sng">
                  <a:noFill/>
                </a:ln>
                <a:latin typeface="+mj-lt"/>
                <a:ea typeface="+mj-ea"/>
                <a:cs typeface="+mj-cs"/>
              </a:rPr>
              <a:t>INTRODUZIONE</a:t>
            </a:r>
            <a:endParaRPr lang="it-IT">
              <a:ea typeface="+mj-ea"/>
              <a:cs typeface="+mj-cs"/>
            </a:endParaRPr>
          </a:p>
        </p:txBody>
      </p:sp>
      <p:grpSp>
        <p:nvGrpSpPr>
          <p:cNvPr id="21" name="Group 20">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9"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54E5F317-A8C2-4A04-9F37-E37AF30F02EE}"/>
              </a:ext>
            </a:extLst>
          </p:cNvPr>
          <p:cNvPicPr>
            <a:picLocks noChangeAspect="1"/>
          </p:cNvPicPr>
          <p:nvPr/>
        </p:nvPicPr>
        <p:blipFill>
          <a:blip r:embed="rId4"/>
          <a:stretch>
            <a:fillRect/>
          </a:stretch>
        </p:blipFill>
        <p:spPr>
          <a:xfrm>
            <a:off x="1017489" y="1011765"/>
            <a:ext cx="6122900" cy="4546708"/>
          </a:xfrm>
          <a:prstGeom prst="rect">
            <a:avLst/>
          </a:prstGeom>
        </p:spPr>
      </p:pic>
      <p:pic>
        <p:nvPicPr>
          <p:cNvPr id="32" name="Immagine 31">
            <a:extLst>
              <a:ext uri="{FF2B5EF4-FFF2-40B4-BE49-F238E27FC236}">
                <a16:creationId xmlns:a16="http://schemas.microsoft.com/office/drawing/2014/main" id="{46870496-1684-4CF0-B3D1-BBB362425119}"/>
              </a:ext>
            </a:extLst>
          </p:cNvPr>
          <p:cNvPicPr>
            <a:picLocks noChangeAspect="1"/>
          </p:cNvPicPr>
          <p:nvPr/>
        </p:nvPicPr>
        <p:blipFill>
          <a:blip r:embed="rId5"/>
          <a:stretch>
            <a:fillRect/>
          </a:stretch>
        </p:blipFill>
        <p:spPr>
          <a:xfrm>
            <a:off x="1014275" y="1011764"/>
            <a:ext cx="6178843" cy="4546708"/>
          </a:xfrm>
          <a:prstGeom prst="rect">
            <a:avLst/>
          </a:prstGeom>
        </p:spPr>
      </p:pic>
    </p:spTree>
    <p:extLst>
      <p:ext uri="{BB962C8B-B14F-4D97-AF65-F5344CB8AC3E}">
        <p14:creationId xmlns:p14="http://schemas.microsoft.com/office/powerpoint/2010/main" val="10458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6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6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6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1" name="Titolo 10">
            <a:extLst>
              <a:ext uri="{FF2B5EF4-FFF2-40B4-BE49-F238E27FC236}">
                <a16:creationId xmlns:a16="http://schemas.microsoft.com/office/drawing/2014/main" id="{33D93010-AA6F-4972-B321-515838C109D8}"/>
              </a:ext>
            </a:extLst>
          </p:cNvPr>
          <p:cNvSpPr>
            <a:spLocks noGrp="1"/>
          </p:cNvSpPr>
          <p:nvPr>
            <p:ph type="title"/>
          </p:nvPr>
        </p:nvSpPr>
        <p:spPr>
          <a:xfrm>
            <a:off x="4046267" y="5517185"/>
            <a:ext cx="7413623" cy="835217"/>
          </a:xfrm>
        </p:spPr>
        <p:txBody>
          <a:bodyPr vert="horz" lIns="91440" tIns="45720" rIns="91440" bIns="45720" rtlCol="0" anchor="b">
            <a:normAutofit fontScale="90000"/>
          </a:bodyPr>
          <a:lstStyle/>
          <a:p>
            <a:pPr algn="r"/>
            <a:r>
              <a:rPr lang="en-US" sz="4400"/>
              <a:t>ANALISI DATI(ACTIVITY E DIPENDENZE AGGIUNTE)</a:t>
            </a:r>
          </a:p>
        </p:txBody>
      </p:sp>
      <p:pic>
        <p:nvPicPr>
          <p:cNvPr id="2" name="Immagine 2" descr="Immagine che contiene screenshot&#10;&#10;Descrizione generata con affidabilità molto elevata">
            <a:extLst>
              <a:ext uri="{FF2B5EF4-FFF2-40B4-BE49-F238E27FC236}">
                <a16:creationId xmlns:a16="http://schemas.microsoft.com/office/drawing/2014/main" id="{87817012-4CB3-45E3-94EB-730896B12EBC}"/>
              </a:ext>
            </a:extLst>
          </p:cNvPr>
          <p:cNvPicPr>
            <a:picLocks noChangeAspect="1"/>
          </p:cNvPicPr>
          <p:nvPr/>
        </p:nvPicPr>
        <p:blipFill rotWithShape="1">
          <a:blip r:embed="rId4"/>
          <a:srcRect l="15739" t="13378" r="-192" b="1672"/>
          <a:stretch/>
        </p:blipFill>
        <p:spPr>
          <a:xfrm>
            <a:off x="3351901" y="176694"/>
            <a:ext cx="8100234" cy="465769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28639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1" name="Titolo 10">
            <a:extLst>
              <a:ext uri="{FF2B5EF4-FFF2-40B4-BE49-F238E27FC236}">
                <a16:creationId xmlns:a16="http://schemas.microsoft.com/office/drawing/2014/main" id="{33D93010-AA6F-4972-B321-515838C109D8}"/>
              </a:ext>
            </a:extLst>
          </p:cNvPr>
          <p:cNvSpPr>
            <a:spLocks noGrp="1"/>
          </p:cNvSpPr>
          <p:nvPr>
            <p:ph type="title"/>
          </p:nvPr>
        </p:nvSpPr>
        <p:spPr>
          <a:xfrm>
            <a:off x="4204418" y="5617826"/>
            <a:ext cx="7413623" cy="835217"/>
          </a:xfrm>
        </p:spPr>
        <p:txBody>
          <a:bodyPr vert="horz" lIns="91440" tIns="45720" rIns="91440" bIns="45720" rtlCol="0" anchor="b">
            <a:normAutofit fontScale="90000"/>
          </a:bodyPr>
          <a:lstStyle/>
          <a:p>
            <a:pPr algn="r"/>
            <a:r>
              <a:rPr lang="en-US" sz="4400"/>
              <a:t>ANALISI DATI(CARICAMENTO DINAMICO E DIPENDENZE)</a:t>
            </a:r>
          </a:p>
        </p:txBody>
      </p:sp>
      <p:pic>
        <p:nvPicPr>
          <p:cNvPr id="3" name="Immagine 3" descr="Immagine che contiene screenshot&#10;&#10;Descrizione generata con affidabilità molto elevata">
            <a:extLst>
              <a:ext uri="{FF2B5EF4-FFF2-40B4-BE49-F238E27FC236}">
                <a16:creationId xmlns:a16="http://schemas.microsoft.com/office/drawing/2014/main" id="{AB7AFB48-4EB5-4AA8-8B30-40B38352FAB3}"/>
              </a:ext>
            </a:extLst>
          </p:cNvPr>
          <p:cNvPicPr>
            <a:picLocks noChangeAspect="1"/>
          </p:cNvPicPr>
          <p:nvPr/>
        </p:nvPicPr>
        <p:blipFill rotWithShape="1">
          <a:blip r:embed="rId4"/>
          <a:srcRect r="1" b="1882"/>
          <a:stretch/>
        </p:blipFill>
        <p:spPr>
          <a:xfrm>
            <a:off x="2702637" y="277335"/>
            <a:ext cx="8910912" cy="444730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2784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1" name="Titolo 10">
            <a:extLst>
              <a:ext uri="{FF2B5EF4-FFF2-40B4-BE49-F238E27FC236}">
                <a16:creationId xmlns:a16="http://schemas.microsoft.com/office/drawing/2014/main" id="{33D93010-AA6F-4972-B321-515838C109D8}"/>
              </a:ext>
            </a:extLst>
          </p:cNvPr>
          <p:cNvSpPr>
            <a:spLocks noGrp="1"/>
          </p:cNvSpPr>
          <p:nvPr>
            <p:ph type="title"/>
          </p:nvPr>
        </p:nvSpPr>
        <p:spPr>
          <a:xfrm>
            <a:off x="4362569" y="5675335"/>
            <a:ext cx="7413623" cy="835217"/>
          </a:xfrm>
        </p:spPr>
        <p:txBody>
          <a:bodyPr vert="horz" lIns="91440" tIns="45720" rIns="91440" bIns="45720" rtlCol="0" anchor="b">
            <a:normAutofit fontScale="90000"/>
          </a:bodyPr>
          <a:lstStyle/>
          <a:p>
            <a:pPr algn="r"/>
            <a:r>
              <a:rPr lang="en-US" sz="4400"/>
              <a:t>ANALISI DATI(PERMESSI AGGIUNTI E ACTIVITY)</a:t>
            </a:r>
          </a:p>
        </p:txBody>
      </p:sp>
      <p:pic>
        <p:nvPicPr>
          <p:cNvPr id="2" name="Immagine 3" descr="Immagine che contiene screenshot&#10;&#10;Descrizione generata con affidabilità molto elevata">
            <a:extLst>
              <a:ext uri="{FF2B5EF4-FFF2-40B4-BE49-F238E27FC236}">
                <a16:creationId xmlns:a16="http://schemas.microsoft.com/office/drawing/2014/main" id="{3C53EB67-ABC8-4C5C-BC95-E22D67EBCD99}"/>
              </a:ext>
            </a:extLst>
          </p:cNvPr>
          <p:cNvPicPr>
            <a:picLocks noChangeAspect="1"/>
          </p:cNvPicPr>
          <p:nvPr/>
        </p:nvPicPr>
        <p:blipFill rotWithShape="1">
          <a:blip r:embed="rId4"/>
          <a:srcRect l="15712" t="13428" r="164" b="1714"/>
          <a:stretch/>
        </p:blipFill>
        <p:spPr>
          <a:xfrm>
            <a:off x="3460529" y="191071"/>
            <a:ext cx="8331200" cy="482973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4422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3"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4"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95"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96"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97"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98"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1" name="Titolo 10">
            <a:extLst>
              <a:ext uri="{FF2B5EF4-FFF2-40B4-BE49-F238E27FC236}">
                <a16:creationId xmlns:a16="http://schemas.microsoft.com/office/drawing/2014/main" id="{33D93010-AA6F-4972-B321-515838C109D8}"/>
              </a:ext>
            </a:extLst>
          </p:cNvPr>
          <p:cNvSpPr>
            <a:spLocks noGrp="1"/>
          </p:cNvSpPr>
          <p:nvPr>
            <p:ph type="title"/>
          </p:nvPr>
        </p:nvSpPr>
        <p:spPr>
          <a:xfrm>
            <a:off x="4319437" y="5574693"/>
            <a:ext cx="7614906" cy="835217"/>
          </a:xfrm>
        </p:spPr>
        <p:txBody>
          <a:bodyPr vert="horz" lIns="91440" tIns="45720" rIns="91440" bIns="45720" rtlCol="0" anchor="b">
            <a:noAutofit/>
          </a:bodyPr>
          <a:lstStyle/>
          <a:p>
            <a:pPr algn="r"/>
            <a:r>
              <a:rPr lang="en-US" sz="3200"/>
              <a:t>ANALISI DATI(PERMESSI AGGIUNTI E DIPENDENZE)</a:t>
            </a:r>
          </a:p>
        </p:txBody>
      </p:sp>
      <p:pic>
        <p:nvPicPr>
          <p:cNvPr id="3" name="Immagine 3" descr="Immagine che contiene screenshot&#10;&#10;Descrizione generata con affidabilità molto elevata">
            <a:extLst>
              <a:ext uri="{FF2B5EF4-FFF2-40B4-BE49-F238E27FC236}">
                <a16:creationId xmlns:a16="http://schemas.microsoft.com/office/drawing/2014/main" id="{79309612-EA64-4E4E-978A-481D1D32CE47}"/>
              </a:ext>
            </a:extLst>
          </p:cNvPr>
          <p:cNvPicPr>
            <a:picLocks noChangeAspect="1"/>
          </p:cNvPicPr>
          <p:nvPr/>
        </p:nvPicPr>
        <p:blipFill rotWithShape="1">
          <a:blip r:embed="rId4"/>
          <a:srcRect l="15372" t="12722" r="-169" b="1183"/>
          <a:stretch/>
        </p:blipFill>
        <p:spPr>
          <a:xfrm>
            <a:off x="3322347" y="176693"/>
            <a:ext cx="8604828" cy="497514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463052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4"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6"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8"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9"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1" name="Titolo 10">
            <a:extLst>
              <a:ext uri="{FF2B5EF4-FFF2-40B4-BE49-F238E27FC236}">
                <a16:creationId xmlns:a16="http://schemas.microsoft.com/office/drawing/2014/main" id="{33D93010-AA6F-4972-B321-515838C109D8}"/>
              </a:ext>
            </a:extLst>
          </p:cNvPr>
          <p:cNvSpPr>
            <a:spLocks noGrp="1"/>
          </p:cNvSpPr>
          <p:nvPr>
            <p:ph type="title"/>
          </p:nvPr>
        </p:nvSpPr>
        <p:spPr>
          <a:xfrm>
            <a:off x="4477588" y="5761599"/>
            <a:ext cx="7413623" cy="835217"/>
          </a:xfrm>
        </p:spPr>
        <p:txBody>
          <a:bodyPr vert="horz" lIns="91440" tIns="45720" rIns="91440" bIns="45720" rtlCol="0" anchor="b">
            <a:noAutofit/>
          </a:bodyPr>
          <a:lstStyle/>
          <a:p>
            <a:pPr algn="r"/>
            <a:r>
              <a:rPr lang="en-US" sz="3600"/>
              <a:t>ANALISI DATI(PERMESSI AGGIUNTI E DUPLICATI)</a:t>
            </a:r>
          </a:p>
        </p:txBody>
      </p:sp>
      <p:pic>
        <p:nvPicPr>
          <p:cNvPr id="2" name="Immagine 3" descr="Immagine che contiene screenshot&#10;&#10;Descrizione generata con affidabilità molto elevata">
            <a:extLst>
              <a:ext uri="{FF2B5EF4-FFF2-40B4-BE49-F238E27FC236}">
                <a16:creationId xmlns:a16="http://schemas.microsoft.com/office/drawing/2014/main" id="{A9D1E590-8A88-4256-81C5-F742A1B9CD4B}"/>
              </a:ext>
            </a:extLst>
          </p:cNvPr>
          <p:cNvPicPr>
            <a:picLocks noChangeAspect="1"/>
          </p:cNvPicPr>
          <p:nvPr/>
        </p:nvPicPr>
        <p:blipFill rotWithShape="1">
          <a:blip r:embed="rId4"/>
          <a:srcRect l="15920" t="13663" b="1163"/>
          <a:stretch/>
        </p:blipFill>
        <p:spPr>
          <a:xfrm>
            <a:off x="3267234" y="90430"/>
            <a:ext cx="8629493" cy="499055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4645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Immagine 85" descr="Immagine che contiene elettronico&#10;&#10;Descrizione generata con affidabilità elevata">
            <a:extLst>
              <a:ext uri="{FF2B5EF4-FFF2-40B4-BE49-F238E27FC236}">
                <a16:creationId xmlns:a16="http://schemas.microsoft.com/office/drawing/2014/main" id="{F6623DA5-8B39-4E65-BC49-4E55EA92BFAF}"/>
              </a:ext>
            </a:extLst>
          </p:cNvPr>
          <p:cNvPicPr>
            <a:picLocks noChangeAspect="1"/>
          </p:cNvPicPr>
          <p:nvPr/>
        </p:nvPicPr>
        <p:blipFill rotWithShape="1">
          <a:blip r:embed="rId4"/>
          <a:srcRect l="20895" t="-1261" r="24030" b="1050"/>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92" name="Group 9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9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olo 1">
            <a:extLst>
              <a:ext uri="{FF2B5EF4-FFF2-40B4-BE49-F238E27FC236}">
                <a16:creationId xmlns:a16="http://schemas.microsoft.com/office/drawing/2014/main" id="{4A633AD7-5FC5-4B40-8BA3-05FB9A7ECB0D}"/>
              </a:ext>
            </a:extLst>
          </p:cNvPr>
          <p:cNvSpPr>
            <a:spLocks noGrp="1"/>
          </p:cNvSpPr>
          <p:nvPr>
            <p:ph type="title"/>
          </p:nvPr>
        </p:nvSpPr>
        <p:spPr>
          <a:xfrm>
            <a:off x="972080" y="685800"/>
            <a:ext cx="5260680" cy="1752599"/>
          </a:xfrm>
        </p:spPr>
        <p:txBody>
          <a:bodyPr>
            <a:normAutofit/>
          </a:bodyPr>
          <a:lstStyle/>
          <a:p>
            <a:pPr algn="l"/>
            <a:r>
              <a:rPr lang="it-IT"/>
              <a:t>CONCLUSIONI </a:t>
            </a:r>
          </a:p>
        </p:txBody>
      </p:sp>
      <p:graphicFrame>
        <p:nvGraphicFramePr>
          <p:cNvPr id="4" name="Diagramma 4">
            <a:extLst>
              <a:ext uri="{FF2B5EF4-FFF2-40B4-BE49-F238E27FC236}">
                <a16:creationId xmlns:a16="http://schemas.microsoft.com/office/drawing/2014/main" id="{B8CA191F-C64E-4CEA-B757-676B969957FD}"/>
              </a:ext>
            </a:extLst>
          </p:cNvPr>
          <p:cNvGraphicFramePr>
            <a:graphicFrameLocks noGrp="1"/>
          </p:cNvGraphicFramePr>
          <p:nvPr>
            <p:ph idx="1"/>
            <p:extLst>
              <p:ext uri="{D42A27DB-BD31-4B8C-83A1-F6EECF244321}">
                <p14:modId xmlns:p14="http://schemas.microsoft.com/office/powerpoint/2010/main" val="3353521517"/>
              </p:ext>
            </p:extLst>
          </p:nvPr>
        </p:nvGraphicFramePr>
        <p:xfrm>
          <a:off x="643468" y="2666999"/>
          <a:ext cx="5260680"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2595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5"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6"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7"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8"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9"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0"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olo 1">
            <a:extLst>
              <a:ext uri="{FF2B5EF4-FFF2-40B4-BE49-F238E27FC236}">
                <a16:creationId xmlns:a16="http://schemas.microsoft.com/office/drawing/2014/main" id="{FDB447C8-439D-43EE-8873-FEC73434804B}"/>
              </a:ext>
            </a:extLst>
          </p:cNvPr>
          <p:cNvSpPr>
            <a:spLocks noGrp="1"/>
          </p:cNvSpPr>
          <p:nvPr>
            <p:ph type="title"/>
          </p:nvPr>
        </p:nvSpPr>
        <p:spPr>
          <a:xfrm>
            <a:off x="1268412" y="685800"/>
            <a:ext cx="4494828" cy="1833562"/>
          </a:xfrm>
        </p:spPr>
        <p:txBody>
          <a:bodyPr vert="horz" lIns="91440" tIns="45720" rIns="91440" bIns="45720" rtlCol="0">
            <a:normAutofit/>
          </a:bodyPr>
          <a:lstStyle/>
          <a:p>
            <a:r>
              <a:rPr lang="en-US" sz="4400"/>
              <a:t>PIGGYBACKED APP</a:t>
            </a:r>
            <a:endParaRPr lang="it-IT"/>
          </a:p>
        </p:txBody>
      </p:sp>
      <p:sp>
        <p:nvSpPr>
          <p:cNvPr id="61" name="Content Placeholder 60">
            <a:extLst>
              <a:ext uri="{FF2B5EF4-FFF2-40B4-BE49-F238E27FC236}">
                <a16:creationId xmlns:a16="http://schemas.microsoft.com/office/drawing/2014/main" id="{97D94CBF-5377-4493-A5A3-1759ABEACDA9}"/>
              </a:ext>
            </a:extLst>
          </p:cNvPr>
          <p:cNvSpPr>
            <a:spLocks noGrp="1"/>
          </p:cNvSpPr>
          <p:nvPr>
            <p:ph idx="1"/>
          </p:nvPr>
        </p:nvSpPr>
        <p:spPr>
          <a:xfrm>
            <a:off x="1550372" y="2664619"/>
            <a:ext cx="4278929" cy="1833562"/>
          </a:xfrm>
        </p:spPr>
        <p:txBody>
          <a:bodyPr>
            <a:normAutofit lnSpcReduction="10000"/>
          </a:bodyPr>
          <a:lstStyle/>
          <a:p>
            <a:r>
              <a:rPr lang="en-US" b="1"/>
              <a:t>Carrier</a:t>
            </a:r>
            <a:r>
              <a:rPr lang="en-US"/>
              <a:t>: app </a:t>
            </a:r>
            <a:r>
              <a:rPr lang="en-US" err="1"/>
              <a:t>originale</a:t>
            </a:r>
            <a:endParaRPr lang="en-US"/>
          </a:p>
          <a:p>
            <a:r>
              <a:rPr lang="en-US" b="1"/>
              <a:t>Rider</a:t>
            </a:r>
            <a:r>
              <a:rPr lang="en-US"/>
              <a:t>: payload </a:t>
            </a:r>
            <a:r>
              <a:rPr lang="en-US" err="1"/>
              <a:t>malevolo</a:t>
            </a:r>
            <a:endParaRPr lang="en-US"/>
          </a:p>
          <a:p>
            <a:r>
              <a:rPr lang="en-US" b="1"/>
              <a:t>Hook</a:t>
            </a:r>
            <a:r>
              <a:rPr lang="en-US"/>
              <a:t>: </a:t>
            </a:r>
            <a:r>
              <a:rPr lang="en-US" err="1"/>
              <a:t>codice</a:t>
            </a:r>
            <a:r>
              <a:rPr lang="en-US"/>
              <a:t> </a:t>
            </a:r>
            <a:r>
              <a:rPr lang="en-US" err="1"/>
              <a:t>che</a:t>
            </a:r>
            <a:r>
              <a:rPr lang="en-US"/>
              <a:t> </a:t>
            </a:r>
            <a:r>
              <a:rPr lang="en-US" err="1"/>
              <a:t>consente</a:t>
            </a:r>
            <a:r>
              <a:rPr lang="en-US"/>
              <a:t> di </a:t>
            </a:r>
            <a:r>
              <a:rPr lang="en-US" err="1"/>
              <a:t>connettere</a:t>
            </a:r>
            <a:r>
              <a:rPr lang="en-US"/>
              <a:t> carrier e rider</a:t>
            </a:r>
          </a:p>
        </p:txBody>
      </p:sp>
      <p:sp>
        <p:nvSpPr>
          <p:cNvPr id="72"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Segnaposto contenuto 10">
            <a:extLst>
              <a:ext uri="{FF2B5EF4-FFF2-40B4-BE49-F238E27FC236}">
                <a16:creationId xmlns:a16="http://schemas.microsoft.com/office/drawing/2014/main" id="{599FC302-6702-4478-B8C2-A8B6C1C3A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407" y="1998267"/>
            <a:ext cx="4744154" cy="2573703"/>
          </a:xfrm>
          <a:prstGeom prst="rect">
            <a:avLst/>
          </a:prstGeom>
        </p:spPr>
      </p:pic>
      <p:pic>
        <p:nvPicPr>
          <p:cNvPr id="6" name="Immagine 5">
            <a:extLst>
              <a:ext uri="{FF2B5EF4-FFF2-40B4-BE49-F238E27FC236}">
                <a16:creationId xmlns:a16="http://schemas.microsoft.com/office/drawing/2014/main" id="{B21824F9-6C64-4D6A-AC43-608C8AC8E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7469" y="2179975"/>
            <a:ext cx="2802849" cy="2802849"/>
          </a:xfrm>
          <a:prstGeom prst="rect">
            <a:avLst/>
          </a:prstGeom>
        </p:spPr>
      </p:pic>
    </p:spTree>
    <p:extLst>
      <p:ext uri="{BB962C8B-B14F-4D97-AF65-F5344CB8AC3E}">
        <p14:creationId xmlns:p14="http://schemas.microsoft.com/office/powerpoint/2010/main" val="15348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4A633AD7-5FC5-4B40-8BA3-05FB9A7ECB0D}"/>
              </a:ext>
            </a:extLst>
          </p:cNvPr>
          <p:cNvSpPr>
            <a:spLocks noGrp="1"/>
          </p:cNvSpPr>
          <p:nvPr>
            <p:ph type="title"/>
          </p:nvPr>
        </p:nvSpPr>
        <p:spPr>
          <a:xfrm>
            <a:off x="535021" y="685800"/>
            <a:ext cx="2639962" cy="5105400"/>
          </a:xfrm>
        </p:spPr>
        <p:txBody>
          <a:bodyPr>
            <a:normAutofit/>
          </a:bodyPr>
          <a:lstStyle/>
          <a:p>
            <a:r>
              <a:rPr lang="it-IT" sz="3400">
                <a:solidFill>
                  <a:srgbClr val="FFFFFF"/>
                </a:solidFill>
              </a:rPr>
              <a:t>LISTA DEGLI INDICATORI </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Diagramma 4">
            <a:extLst>
              <a:ext uri="{FF2B5EF4-FFF2-40B4-BE49-F238E27FC236}">
                <a16:creationId xmlns:a16="http://schemas.microsoft.com/office/drawing/2014/main" id="{B8CA191F-C64E-4CEA-B757-676B969957FD}"/>
              </a:ext>
            </a:extLst>
          </p:cNvPr>
          <p:cNvGraphicFramePr>
            <a:graphicFrameLocks noGrp="1"/>
          </p:cNvGraphicFramePr>
          <p:nvPr>
            <p:ph idx="1"/>
            <p:extLst>
              <p:ext uri="{D42A27DB-BD31-4B8C-83A1-F6EECF244321}">
                <p14:modId xmlns:p14="http://schemas.microsoft.com/office/powerpoint/2010/main" val="327847560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22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3">
            <a:extLst>
              <a:ext uri="{FF2B5EF4-FFF2-40B4-BE49-F238E27FC236}">
                <a16:creationId xmlns:a16="http://schemas.microsoft.com/office/drawing/2014/main" id="{509ADF67-8C91-4963-A9DD-553EB151A2CC}"/>
              </a:ext>
            </a:extLst>
          </p:cNvPr>
          <p:cNvPicPr>
            <a:picLocks noChangeAspect="1"/>
          </p:cNvPicPr>
          <p:nvPr/>
        </p:nvPicPr>
        <p:blipFill rotWithShape="1">
          <a:blip r:embed="rId4"/>
          <a:srcRect t="10000"/>
          <a:stretch/>
        </p:blipFill>
        <p:spPr>
          <a:xfrm>
            <a:off x="-14091" y="-98768"/>
            <a:ext cx="12191980" cy="6857990"/>
          </a:xfrm>
          <a:prstGeom prst="rect">
            <a:avLst/>
          </a:prstGeom>
        </p:spPr>
      </p:pic>
      <p:sp>
        <p:nvSpPr>
          <p:cNvPr id="10"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9404F53-3CFF-4353-A84F-17BB68BB7EAD}"/>
              </a:ext>
            </a:extLst>
          </p:cNvPr>
          <p:cNvSpPr>
            <a:spLocks noGrp="1"/>
          </p:cNvSpPr>
          <p:nvPr>
            <p:ph type="ctrTitle"/>
          </p:nvPr>
        </p:nvSpPr>
        <p:spPr>
          <a:xfrm>
            <a:off x="503830" y="337529"/>
            <a:ext cx="4080932" cy="1712332"/>
          </a:xfrm>
        </p:spPr>
        <p:txBody>
          <a:bodyPr>
            <a:normAutofit fontScale="90000"/>
          </a:bodyPr>
          <a:lstStyle/>
          <a:p>
            <a:pPr algn="l"/>
            <a:r>
              <a:rPr lang="it-IT" sz="5400">
                <a:solidFill>
                  <a:schemeClr val="bg1"/>
                </a:solidFill>
              </a:rPr>
              <a:t>ANALISI MANIFEST</a:t>
            </a:r>
          </a:p>
        </p:txBody>
      </p:sp>
      <p:grpSp>
        <p:nvGrpSpPr>
          <p:cNvPr id="12" name="Group 11">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13"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7" name="CasellaDiTesto 6">
            <a:extLst>
              <a:ext uri="{FF2B5EF4-FFF2-40B4-BE49-F238E27FC236}">
                <a16:creationId xmlns:a16="http://schemas.microsoft.com/office/drawing/2014/main" id="{F5B8493F-4DDC-4BF9-9200-F30BE563BB53}"/>
              </a:ext>
            </a:extLst>
          </p:cNvPr>
          <p:cNvSpPr txBox="1"/>
          <p:nvPr/>
        </p:nvSpPr>
        <p:spPr>
          <a:xfrm>
            <a:off x="251178" y="2438400"/>
            <a:ext cx="4577644" cy="30623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it-IT" sz="3500">
                <a:solidFill>
                  <a:srgbClr val="FFFFFF"/>
                </a:solidFill>
              </a:rPr>
              <a:t>Differenza activity</a:t>
            </a:r>
            <a:endParaRPr lang="it-IT" sz="3500"/>
          </a:p>
          <a:p>
            <a:endParaRPr lang="it-IT" sz="3500">
              <a:solidFill>
                <a:srgbClr val="FFFFFF"/>
              </a:solidFill>
            </a:endParaRPr>
          </a:p>
          <a:p>
            <a:pPr marL="457200" indent="-457200">
              <a:buFont typeface="Arial"/>
              <a:buChar char="•"/>
            </a:pPr>
            <a:r>
              <a:rPr lang="it-IT" sz="3500">
                <a:solidFill>
                  <a:srgbClr val="FFFFFF"/>
                </a:solidFill>
              </a:rPr>
              <a:t>Differenza permessi</a:t>
            </a:r>
          </a:p>
          <a:p>
            <a:endParaRPr lang="it-IT" sz="3500">
              <a:solidFill>
                <a:srgbClr val="FFFFFF"/>
              </a:solidFill>
            </a:endParaRPr>
          </a:p>
          <a:p>
            <a:pPr marL="457200" indent="-457200">
              <a:buFont typeface="Arial"/>
              <a:buChar char="•"/>
            </a:pPr>
            <a:r>
              <a:rPr lang="it-IT" sz="3500">
                <a:solidFill>
                  <a:srgbClr val="FFFFFF"/>
                </a:solidFill>
              </a:rPr>
              <a:t>Permessi duplicati</a:t>
            </a:r>
          </a:p>
          <a:p>
            <a:pPr marL="285750" indent="-285750">
              <a:buFont typeface="Arial"/>
              <a:buChar char="•"/>
            </a:pPr>
            <a:r>
              <a:rPr lang="it-IT"/>
              <a:t>d​</a:t>
            </a:r>
          </a:p>
        </p:txBody>
      </p:sp>
    </p:spTree>
    <p:extLst>
      <p:ext uri="{BB962C8B-B14F-4D97-AF65-F5344CB8AC3E}">
        <p14:creationId xmlns:p14="http://schemas.microsoft.com/office/powerpoint/2010/main" val="100696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404F53-3CFF-4353-A84F-17BB68BB7EAD}"/>
              </a:ext>
            </a:extLst>
          </p:cNvPr>
          <p:cNvSpPr>
            <a:spLocks noGrp="1"/>
          </p:cNvSpPr>
          <p:nvPr>
            <p:ph type="ctrTitle"/>
          </p:nvPr>
        </p:nvSpPr>
        <p:spPr>
          <a:xfrm>
            <a:off x="-2171" y="107117"/>
            <a:ext cx="12197062" cy="1095846"/>
          </a:xfrm>
        </p:spPr>
        <p:txBody>
          <a:bodyPr>
            <a:normAutofit/>
          </a:bodyPr>
          <a:lstStyle/>
          <a:p>
            <a:pPr algn="ctr"/>
            <a:r>
              <a:rPr lang="it-IT" sz="4800"/>
              <a:t>ESEMPIO PERMESSI AGGIUNTI</a:t>
            </a:r>
          </a:p>
        </p:txBody>
      </p:sp>
      <p:pic>
        <p:nvPicPr>
          <p:cNvPr id="14" name="Immagine 14" descr="Immagine che contiene testo&#10;&#10;Descrizione generata con affidabilità elevata">
            <a:extLst>
              <a:ext uri="{FF2B5EF4-FFF2-40B4-BE49-F238E27FC236}">
                <a16:creationId xmlns:a16="http://schemas.microsoft.com/office/drawing/2014/main" id="{0D3D0C2E-AD79-4720-9480-30399DE89098}"/>
              </a:ext>
            </a:extLst>
          </p:cNvPr>
          <p:cNvPicPr>
            <a:picLocks noChangeAspect="1"/>
          </p:cNvPicPr>
          <p:nvPr/>
        </p:nvPicPr>
        <p:blipFill>
          <a:blip r:embed="rId3"/>
          <a:stretch>
            <a:fillRect/>
          </a:stretch>
        </p:blipFill>
        <p:spPr>
          <a:xfrm>
            <a:off x="1662288" y="4057087"/>
            <a:ext cx="10038643" cy="2426826"/>
          </a:xfrm>
          <a:prstGeom prst="rect">
            <a:avLst/>
          </a:prstGeom>
        </p:spPr>
      </p:pic>
      <p:pic>
        <p:nvPicPr>
          <p:cNvPr id="16" name="Immagine 16" descr="Immagine che contiene bottiglia, testo&#10;&#10;Descrizione generata con affidabilità elevata">
            <a:extLst>
              <a:ext uri="{FF2B5EF4-FFF2-40B4-BE49-F238E27FC236}">
                <a16:creationId xmlns:a16="http://schemas.microsoft.com/office/drawing/2014/main" id="{5FB104F1-85D1-4608-9017-922562A8C8EC}"/>
              </a:ext>
            </a:extLst>
          </p:cNvPr>
          <p:cNvPicPr>
            <a:picLocks noChangeAspect="1"/>
          </p:cNvPicPr>
          <p:nvPr/>
        </p:nvPicPr>
        <p:blipFill>
          <a:blip r:embed="rId4"/>
          <a:stretch>
            <a:fillRect/>
          </a:stretch>
        </p:blipFill>
        <p:spPr>
          <a:xfrm>
            <a:off x="335841" y="1511607"/>
            <a:ext cx="10038646" cy="2141454"/>
          </a:xfrm>
          <a:prstGeom prst="rect">
            <a:avLst/>
          </a:prstGeom>
        </p:spPr>
      </p:pic>
      <p:sp>
        <p:nvSpPr>
          <p:cNvPr id="18" name="Ovale 17">
            <a:extLst>
              <a:ext uri="{FF2B5EF4-FFF2-40B4-BE49-F238E27FC236}">
                <a16:creationId xmlns:a16="http://schemas.microsoft.com/office/drawing/2014/main" id="{1B3BCBDC-C516-491C-BC56-6C5667234253}"/>
              </a:ext>
            </a:extLst>
          </p:cNvPr>
          <p:cNvSpPr/>
          <p:nvPr/>
        </p:nvSpPr>
        <p:spPr>
          <a:xfrm>
            <a:off x="4354688" y="4636910"/>
            <a:ext cx="5486400" cy="5334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8548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404F53-3CFF-4353-A84F-17BB68BB7EAD}"/>
              </a:ext>
            </a:extLst>
          </p:cNvPr>
          <p:cNvSpPr>
            <a:spLocks noGrp="1"/>
          </p:cNvSpPr>
          <p:nvPr>
            <p:ph type="ctrTitle"/>
          </p:nvPr>
        </p:nvSpPr>
        <p:spPr>
          <a:xfrm>
            <a:off x="-2171" y="107117"/>
            <a:ext cx="12197062" cy="1095846"/>
          </a:xfrm>
        </p:spPr>
        <p:txBody>
          <a:bodyPr/>
          <a:lstStyle/>
          <a:p>
            <a:pPr algn="ctr"/>
            <a:r>
              <a:rPr lang="it-IT"/>
              <a:t>ESEMPIO PERMESSI DUPLICATI</a:t>
            </a:r>
          </a:p>
        </p:txBody>
      </p:sp>
      <p:pic>
        <p:nvPicPr>
          <p:cNvPr id="3" name="Immagine 3" descr="Immagine che contiene testo&#10;&#10;Descrizione generata con affidabilità elevata">
            <a:extLst>
              <a:ext uri="{FF2B5EF4-FFF2-40B4-BE49-F238E27FC236}">
                <a16:creationId xmlns:a16="http://schemas.microsoft.com/office/drawing/2014/main" id="{F439068E-32F2-4C98-B73B-BBBE8AA3A96C}"/>
              </a:ext>
            </a:extLst>
          </p:cNvPr>
          <p:cNvPicPr>
            <a:picLocks noChangeAspect="1"/>
          </p:cNvPicPr>
          <p:nvPr/>
        </p:nvPicPr>
        <p:blipFill>
          <a:blip r:embed="rId3"/>
          <a:stretch>
            <a:fillRect/>
          </a:stretch>
        </p:blipFill>
        <p:spPr>
          <a:xfrm>
            <a:off x="214184" y="1874998"/>
            <a:ext cx="11763632" cy="4323086"/>
          </a:xfrm>
          <a:prstGeom prst="rect">
            <a:avLst/>
          </a:prstGeom>
        </p:spPr>
      </p:pic>
      <p:sp>
        <p:nvSpPr>
          <p:cNvPr id="5" name="Ovale 4">
            <a:extLst>
              <a:ext uri="{FF2B5EF4-FFF2-40B4-BE49-F238E27FC236}">
                <a16:creationId xmlns:a16="http://schemas.microsoft.com/office/drawing/2014/main" id="{B5AF00F7-C6EA-447D-87D8-A0E3F4D44389}"/>
              </a:ext>
            </a:extLst>
          </p:cNvPr>
          <p:cNvSpPr/>
          <p:nvPr/>
        </p:nvSpPr>
        <p:spPr>
          <a:xfrm>
            <a:off x="2951205" y="1921474"/>
            <a:ext cx="2769973" cy="422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CAC7ABFB-0218-4EF7-93FB-FEA65BAFA02D}"/>
              </a:ext>
            </a:extLst>
          </p:cNvPr>
          <p:cNvSpPr/>
          <p:nvPr/>
        </p:nvSpPr>
        <p:spPr>
          <a:xfrm>
            <a:off x="2949919" y="3907565"/>
            <a:ext cx="2769972" cy="4221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5965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2" name="Rectangle 1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33" name="Freeform: Shape 1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34" name="Freeform: Shape 2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35" name="Freeform: Shape 2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36" name="Freeform: Shape 2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4" name="Titolo 3">
            <a:extLst>
              <a:ext uri="{FF2B5EF4-FFF2-40B4-BE49-F238E27FC236}">
                <a16:creationId xmlns:a16="http://schemas.microsoft.com/office/drawing/2014/main" id="{54721B2B-3F98-4640-993A-BF4B6D46C7D5}"/>
              </a:ext>
            </a:extLst>
          </p:cNvPr>
          <p:cNvSpPr>
            <a:spLocks noGrp="1"/>
          </p:cNvSpPr>
          <p:nvPr>
            <p:ph type="title"/>
          </p:nvPr>
        </p:nvSpPr>
        <p:spPr>
          <a:xfrm>
            <a:off x="4150338" y="63898"/>
            <a:ext cx="8108831" cy="917927"/>
          </a:xfrm>
        </p:spPr>
        <p:txBody>
          <a:bodyPr vert="horz" lIns="91440" tIns="45720" rIns="91440" bIns="45720" rtlCol="0" anchor="b">
            <a:noAutofit/>
          </a:bodyPr>
          <a:lstStyle/>
          <a:p>
            <a:r>
              <a:rPr lang="en-US" sz="3600"/>
              <a:t>CARICAMENTO DINAMICO</a:t>
            </a:r>
            <a:endParaRPr lang="it-IT"/>
          </a:p>
        </p:txBody>
      </p:sp>
      <p:sp>
        <p:nvSpPr>
          <p:cNvPr id="2" name="CasellaDiTesto 1">
            <a:extLst>
              <a:ext uri="{FF2B5EF4-FFF2-40B4-BE49-F238E27FC236}">
                <a16:creationId xmlns:a16="http://schemas.microsoft.com/office/drawing/2014/main" id="{E7CEF4BD-AEEA-48B5-B454-8D48F3CC4783}"/>
              </a:ext>
            </a:extLst>
          </p:cNvPr>
          <p:cNvSpPr txBox="1"/>
          <p:nvPr/>
        </p:nvSpPr>
        <p:spPr>
          <a:xfrm>
            <a:off x="1491" y="502212"/>
            <a:ext cx="4572000" cy="2031325"/>
          </a:xfrm>
          <a:prstGeom prst="rect">
            <a:avLst/>
          </a:prstGeom>
          <a:noFill/>
        </p:spPr>
        <p:txBody>
          <a:bodyPr wrap="square" rtlCol="0">
            <a:spAutoFit/>
          </a:bodyPr>
          <a:lstStyle/>
          <a:p>
            <a:pPr marL="285750" indent="-285750">
              <a:buFont typeface="Arial" panose="020B0604020202020204" pitchFamily="34" charset="0"/>
              <a:buChar char="•"/>
            </a:pPr>
            <a:r>
              <a:rPr lang="it-IT" b="1" err="1"/>
              <a:t>dalvik.system.DexClassLoader</a:t>
            </a:r>
            <a:endParaRPr lang="it-IT" b="1"/>
          </a:p>
          <a:p>
            <a:pPr marL="285750" indent="-285750">
              <a:buFont typeface="Arial" panose="020B0604020202020204" pitchFamily="34" charset="0"/>
              <a:buChar char="•"/>
            </a:pPr>
            <a:r>
              <a:rPr lang="it-IT" b="1" err="1"/>
              <a:t>dalvik.system.PathClassLoader</a:t>
            </a:r>
            <a:endParaRPr lang="it-IT" b="1"/>
          </a:p>
          <a:p>
            <a:pPr marL="285750" indent="-285750">
              <a:buFont typeface="Arial" panose="020B0604020202020204" pitchFamily="34" charset="0"/>
              <a:buChar char="•"/>
            </a:pPr>
            <a:r>
              <a:rPr lang="it-IT" b="1" err="1"/>
              <a:t>dalvik.system.InMemoryDexClassLoader</a:t>
            </a:r>
            <a:endParaRPr lang="it-IT" b="1"/>
          </a:p>
          <a:p>
            <a:pPr marL="285750" indent="-285750">
              <a:buFont typeface="Arial" panose="020B0604020202020204" pitchFamily="34" charset="0"/>
              <a:buChar char="•"/>
            </a:pPr>
            <a:r>
              <a:rPr lang="it-IT" b="1" err="1"/>
              <a:t>dalvik.system.BaseDexClassLoader</a:t>
            </a:r>
            <a:endParaRPr lang="it-IT" b="1"/>
          </a:p>
          <a:p>
            <a:pPr marL="285750" indent="-285750">
              <a:buFont typeface="Arial" panose="020B0604020202020204" pitchFamily="34" charset="0"/>
              <a:buChar char="•"/>
            </a:pPr>
            <a:r>
              <a:rPr lang="it-IT" b="1" err="1"/>
              <a:t>dalvik.system.DelegateLastClassLoader</a:t>
            </a:r>
            <a:endParaRPr lang="it-IT" b="1"/>
          </a:p>
          <a:p>
            <a:pPr marL="285750" indent="-285750">
              <a:buFont typeface="Arial" panose="020B0604020202020204" pitchFamily="34" charset="0"/>
              <a:buChar char="•"/>
            </a:pPr>
            <a:r>
              <a:rPr lang="it-IT" b="1" err="1"/>
              <a:t>java.net.URLClassLoader</a:t>
            </a:r>
            <a:endParaRPr lang="it-IT" b="1"/>
          </a:p>
          <a:p>
            <a:pPr marL="285750" indent="-285750">
              <a:buFont typeface="Arial" panose="020B0604020202020204" pitchFamily="34" charset="0"/>
              <a:buChar char="•"/>
            </a:pPr>
            <a:r>
              <a:rPr lang="it-IT" b="1" err="1"/>
              <a:t>java.lang.reflect</a:t>
            </a:r>
            <a:endParaRPr lang="it-IT" b="1"/>
          </a:p>
        </p:txBody>
      </p:sp>
      <p:graphicFrame>
        <p:nvGraphicFramePr>
          <p:cNvPr id="6" name="Diagramma 6">
            <a:extLst>
              <a:ext uri="{FF2B5EF4-FFF2-40B4-BE49-F238E27FC236}">
                <a16:creationId xmlns:a16="http://schemas.microsoft.com/office/drawing/2014/main" id="{5B30E4EC-15C4-4354-8A69-AA73F1EC8E47}"/>
              </a:ext>
            </a:extLst>
          </p:cNvPr>
          <p:cNvGraphicFramePr/>
          <p:nvPr>
            <p:extLst>
              <p:ext uri="{D42A27DB-BD31-4B8C-83A1-F6EECF244321}">
                <p14:modId xmlns:p14="http://schemas.microsoft.com/office/powerpoint/2010/main" val="635653977"/>
              </p:ext>
            </p:extLst>
          </p:nvPr>
        </p:nvGraphicFramePr>
        <p:xfrm>
          <a:off x="-316301" y="2922916"/>
          <a:ext cx="5032076" cy="3096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46" name="Diagramma 246">
            <a:extLst>
              <a:ext uri="{FF2B5EF4-FFF2-40B4-BE49-F238E27FC236}">
                <a16:creationId xmlns:a16="http://schemas.microsoft.com/office/drawing/2014/main" id="{C656732D-54E3-48E9-8461-4555D570DA3E}"/>
              </a:ext>
            </a:extLst>
          </p:cNvPr>
          <p:cNvGraphicFramePr/>
          <p:nvPr>
            <p:extLst>
              <p:ext uri="{D42A27DB-BD31-4B8C-83A1-F6EECF244321}">
                <p14:modId xmlns:p14="http://schemas.microsoft.com/office/powerpoint/2010/main" val="1473164792"/>
              </p:ext>
            </p:extLst>
          </p:nvPr>
        </p:nvGraphicFramePr>
        <p:xfrm>
          <a:off x="8008189" y="3224842"/>
          <a:ext cx="4528869" cy="20473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 name="Immagine 4">
            <a:extLst>
              <a:ext uri="{FF2B5EF4-FFF2-40B4-BE49-F238E27FC236}">
                <a16:creationId xmlns:a16="http://schemas.microsoft.com/office/drawing/2014/main" id="{DA56A2CB-7380-41F7-B30A-1E51D4931E86}"/>
              </a:ext>
            </a:extLst>
          </p:cNvPr>
          <p:cNvPicPr>
            <a:picLocks noChangeAspect="1"/>
          </p:cNvPicPr>
          <p:nvPr/>
        </p:nvPicPr>
        <p:blipFill>
          <a:blip r:embed="rId13"/>
          <a:stretch>
            <a:fillRect/>
          </a:stretch>
        </p:blipFill>
        <p:spPr>
          <a:xfrm>
            <a:off x="4019911" y="1584399"/>
            <a:ext cx="4439727" cy="5587015"/>
          </a:xfrm>
          <a:prstGeom prst="rect">
            <a:avLst/>
          </a:prstGeom>
        </p:spPr>
      </p:pic>
    </p:spTree>
    <p:extLst>
      <p:ext uri="{BB962C8B-B14F-4D97-AF65-F5344CB8AC3E}">
        <p14:creationId xmlns:p14="http://schemas.microsoft.com/office/powerpoint/2010/main" val="422629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73" name="Rectangle 82">
            <a:extLst>
              <a:ext uri="{FF2B5EF4-FFF2-40B4-BE49-F238E27FC236}">
                <a16:creationId xmlns:a16="http://schemas.microsoft.com/office/drawing/2014/main" id="{C2A2366C-96BE-4587-BABC-529047265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557" y="3336063"/>
            <a:ext cx="7055369" cy="2286139"/>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magine 2" descr="Immagine che contiene screenshot&#10;&#10;Descrizione generata con affidabilità molto elevata">
            <a:extLst>
              <a:ext uri="{FF2B5EF4-FFF2-40B4-BE49-F238E27FC236}">
                <a16:creationId xmlns:a16="http://schemas.microsoft.com/office/drawing/2014/main" id="{48D8DD3F-F900-4B33-95B8-8AC03FBC6AB3}"/>
              </a:ext>
            </a:extLst>
          </p:cNvPr>
          <p:cNvPicPr>
            <a:picLocks noChangeAspect="1"/>
          </p:cNvPicPr>
          <p:nvPr/>
        </p:nvPicPr>
        <p:blipFill rotWithShape="1">
          <a:blip r:embed="rId3"/>
          <a:srcRect l="18044" t="1075" r="-18044" b="-1075"/>
          <a:stretch/>
        </p:blipFill>
        <p:spPr>
          <a:xfrm>
            <a:off x="0" y="0"/>
            <a:ext cx="12192016" cy="6944029"/>
          </a:xfrm>
          <a:prstGeom prst="rect">
            <a:avLst/>
          </a:prstGeom>
        </p:spPr>
      </p:pic>
      <p:sp>
        <p:nvSpPr>
          <p:cNvPr id="4" name="Titolo 3">
            <a:extLst>
              <a:ext uri="{FF2B5EF4-FFF2-40B4-BE49-F238E27FC236}">
                <a16:creationId xmlns:a16="http://schemas.microsoft.com/office/drawing/2014/main" id="{54721B2B-3F98-4640-993A-BF4B6D46C7D5}"/>
              </a:ext>
            </a:extLst>
          </p:cNvPr>
          <p:cNvSpPr>
            <a:spLocks noGrp="1"/>
          </p:cNvSpPr>
          <p:nvPr>
            <p:ph type="title"/>
          </p:nvPr>
        </p:nvSpPr>
        <p:spPr>
          <a:xfrm>
            <a:off x="7349699" y="4797516"/>
            <a:ext cx="4436001" cy="2053407"/>
          </a:xfrm>
          <a:solidFill>
            <a:schemeClr val="bg1"/>
          </a:solidFill>
        </p:spPr>
        <p:txBody>
          <a:bodyPr vert="horz" lIns="91440" tIns="45720" rIns="91440" bIns="45720" rtlCol="0" anchor="b">
            <a:normAutofit fontScale="90000"/>
          </a:bodyPr>
          <a:lstStyle/>
          <a:p>
            <a:pPr algn="r"/>
            <a:r>
              <a:rPr lang="en-US" sz="4800"/>
              <a:t>ESEMPIO CARICAMENTO DINAMICO</a:t>
            </a:r>
            <a:endParaRPr lang="it-IT"/>
          </a:p>
        </p:txBody>
      </p:sp>
    </p:spTree>
    <p:extLst>
      <p:ext uri="{BB962C8B-B14F-4D97-AF65-F5344CB8AC3E}">
        <p14:creationId xmlns:p14="http://schemas.microsoft.com/office/powerpoint/2010/main" val="312406708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TM03457496[[fn=Parallasse]]</Template>
  <Application>Microsoft Office PowerPoint</Application>
  <PresentationFormat>Widescreen</PresentationFormat>
  <Slides>25</Slides>
  <Notes>25</Notes>
  <HiddenSlides>1</HiddenSlides>
  <ScaleCrop>false</ScaleCrop>
  <HeadingPairs>
    <vt:vector size="4" baseType="variant">
      <vt:variant>
        <vt:lpstr>Tema</vt:lpstr>
      </vt:variant>
      <vt:variant>
        <vt:i4>1</vt:i4>
      </vt:variant>
      <vt:variant>
        <vt:lpstr>Titoli diapositive</vt:lpstr>
      </vt:variant>
      <vt:variant>
        <vt:i4>25</vt:i4>
      </vt:variant>
    </vt:vector>
  </HeadingPairs>
  <TitlesOfParts>
    <vt:vector size="26" baseType="lpstr">
      <vt:lpstr>Parallasse</vt:lpstr>
      <vt:lpstr>  Università degli studi del Sannio  Sicurezza delle reti e dei sistemi software A.A 2018/2019  </vt:lpstr>
      <vt:lpstr>Presentazione standard di PowerPoint</vt:lpstr>
      <vt:lpstr>PIGGYBACKED APP</vt:lpstr>
      <vt:lpstr>LISTA DEGLI INDICATORI </vt:lpstr>
      <vt:lpstr>ANALISI MANIFEST</vt:lpstr>
      <vt:lpstr>ESEMPIO PERMESSI AGGIUNTI</vt:lpstr>
      <vt:lpstr>ESEMPIO PERMESSI DUPLICATI</vt:lpstr>
      <vt:lpstr>CARICAMENTO DINAMICO</vt:lpstr>
      <vt:lpstr>ESEMPIO CARICAMENTO DINAMICO</vt:lpstr>
      <vt:lpstr>ESEMPIO RISORSA AGGIUNTA</vt:lpstr>
      <vt:lpstr>ANALISI DIPENDENZE E JDEPS</vt:lpstr>
      <vt:lpstr>ESEMPIO</vt:lpstr>
      <vt:lpstr>Presentazione standard di PowerPoint</vt:lpstr>
      <vt:lpstr>Presentazione standard di PowerPoint</vt:lpstr>
      <vt:lpstr>MONGODB</vt:lpstr>
      <vt:lpstr>Presentazione standard di PowerPoint</vt:lpstr>
      <vt:lpstr>ANALISI DATI</vt:lpstr>
      <vt:lpstr>ANALISI DATI(DIPENDEZE E RISORSE)</vt:lpstr>
      <vt:lpstr>ANALISI DATI(CARICAMENTO DINAMICO E RISORSE AGGIUNTE)</vt:lpstr>
      <vt:lpstr>ANALISI DATI(ACTIVITY E DIPENDENZE AGGIUNTE)</vt:lpstr>
      <vt:lpstr>ANALISI DATI(CARICAMENTO DINAMICO E DIPENDENZE)</vt:lpstr>
      <vt:lpstr>ANALISI DATI(PERMESSI AGGIUNTI E ACTIVITY)</vt:lpstr>
      <vt:lpstr>ANALISI DATI(PERMESSI AGGIUNTI E DIPENDENZE)</vt:lpstr>
      <vt:lpstr>ANALISI DATI(PERMESSI AGGIUNTI E DUPLICATI)</vt:lpstr>
      <vt:lpstr>CONCLUSIONI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Gaia Grimaldi</dc:creator>
  <cp:revision>34</cp:revision>
  <dcterms:created xsi:type="dcterms:W3CDTF">2019-02-19T08:47:39Z</dcterms:created>
  <dcterms:modified xsi:type="dcterms:W3CDTF">2019-03-13T23:59:23Z</dcterms:modified>
</cp:coreProperties>
</file>