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d48bdfc7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d48bdfc7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d48bdfc7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d48bdfc7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d48bdfc7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d48bdfc7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d48bdfc7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d48bdfc7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d48bdfc7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d48bdfc7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d48bdfc7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d48bdfc7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</a:t>
            </a:r>
            <a:r>
              <a:rPr lang="pt-BR"/>
              <a:t>ptical Mark Recognition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Carrico Guerrero - 1860216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803877" y="2030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aleway"/>
                <a:ea typeface="Raleway"/>
                <a:cs typeface="Raleway"/>
                <a:sym typeface="Raleway"/>
              </a:rPr>
              <a:t>para a correção de folhas de respostas de provas de múltipla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aleway"/>
                <a:ea typeface="Raleway"/>
                <a:cs typeface="Raleway"/>
                <a:sym typeface="Raleway"/>
              </a:rPr>
              <a:t>escolha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gabarito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700" y="1318638"/>
            <a:ext cx="4983050" cy="351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Region of Interest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00" y="1853850"/>
            <a:ext cx="2604816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816" y="1853850"/>
            <a:ext cx="2605693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4910" y="1853850"/>
            <a:ext cx="253308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Lista final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348476" y="-702938"/>
            <a:ext cx="2450650" cy="75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por Questão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575" y="1853850"/>
            <a:ext cx="45434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2824200"/>
            <a:ext cx="45720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2200" y="4042200"/>
            <a:ext cx="44386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da Leitura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088" y="1853850"/>
            <a:ext cx="606742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Finais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600" y="977550"/>
            <a:ext cx="45910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225" y="2286700"/>
            <a:ext cx="7371139" cy="21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