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7"/>
    <p:restoredTop sz="94714"/>
  </p:normalViewPr>
  <p:slideViewPr>
    <p:cSldViewPr snapToGrid="0" snapToObjects="1" showGuides="1">
      <p:cViewPr>
        <p:scale>
          <a:sx n="68" d="100"/>
          <a:sy n="68" d="100"/>
        </p:scale>
        <p:origin x="5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C123-3744-3943-9AA1-81583D3B18ED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BE1A2-AA7C-9B4D-821A-166B55CE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2990" y="400050"/>
            <a:ext cx="172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41132" y="400050"/>
            <a:ext cx="172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Alexa</a:t>
            </a:r>
            <a:endParaRPr lang="en-US" sz="2400" b="1"/>
          </a:p>
        </p:txBody>
      </p:sp>
      <p:sp>
        <p:nvSpPr>
          <p:cNvPr id="4" name="TextBox 3"/>
          <p:cNvSpPr txBox="1"/>
          <p:nvPr/>
        </p:nvSpPr>
        <p:spPr>
          <a:xfrm>
            <a:off x="9439275" y="261550"/>
            <a:ext cx="172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Fitness Challenge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935835" y="1193631"/>
            <a:ext cx="1943098" cy="130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Alexa, what is my workout today?</a:t>
            </a:r>
            <a:endParaRPr lang="en-US" sz="1200" i="1" dirty="0"/>
          </a:p>
        </p:txBody>
      </p:sp>
      <p:sp>
        <p:nvSpPr>
          <p:cNvPr id="6" name="Rectangle 5"/>
          <p:cNvSpPr/>
          <p:nvPr/>
        </p:nvSpPr>
        <p:spPr>
          <a:xfrm>
            <a:off x="5124451" y="1193631"/>
            <a:ext cx="1943098" cy="130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Alexa processes the requests, identifies the skill and sends a structured request to my the fitness challenge skill service.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332120" y="1193631"/>
            <a:ext cx="1943098" cy="130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randomly selects a workout object and sends a text and visual response.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133977" y="3020675"/>
            <a:ext cx="1943098" cy="130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I have your workout ready.  It will take approximately 5 minutes.  </a:t>
            </a:r>
          </a:p>
          <a:p>
            <a:pPr algn="ctr"/>
            <a:endParaRPr lang="en-US" sz="1200" i="1" dirty="0"/>
          </a:p>
          <a:p>
            <a:pPr algn="ctr"/>
            <a:r>
              <a:rPr lang="en-US" sz="1200" i="1" dirty="0" smtClean="0"/>
              <a:t>Let’s begin</a:t>
            </a:r>
            <a:r>
              <a:rPr lang="mr-IN" sz="1200" i="1" dirty="0" smtClean="0"/>
              <a:t>…</a:t>
            </a:r>
            <a:endParaRPr lang="en-US" sz="1200" i="1" dirty="0"/>
          </a:p>
        </p:txBody>
      </p:sp>
      <p:sp>
        <p:nvSpPr>
          <p:cNvPr id="9" name="Rectangle 8"/>
          <p:cNvSpPr/>
          <p:nvPr/>
        </p:nvSpPr>
        <p:spPr>
          <a:xfrm>
            <a:off x="935835" y="3020675"/>
            <a:ext cx="1943098" cy="130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hears and follows workout instructions.  User is able to pause or stop  the workout at any time.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935835" y="4847719"/>
            <a:ext cx="1943098" cy="130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receives an outline of the exercises and durations for each exercise in that days workout.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133977" y="4847719"/>
            <a:ext cx="1943098" cy="130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Alexa app displays the list of all the exercises and durations in the workout session.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00075" y="870465"/>
            <a:ext cx="472560" cy="472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34596" y="870465"/>
            <a:ext cx="472560" cy="472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8998211" y="870465"/>
            <a:ext cx="472560" cy="472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34596" y="2743858"/>
            <a:ext cx="472560" cy="472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4a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00075" y="2743858"/>
            <a:ext cx="472560" cy="472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834596" y="4578013"/>
            <a:ext cx="472560" cy="472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/>
              <a:t>4b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0075" y="4578013"/>
            <a:ext cx="472560" cy="472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2878933" y="1843712"/>
            <a:ext cx="22455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7549" y="1896724"/>
            <a:ext cx="226457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8" idx="3"/>
          </p:cNvCxnSpPr>
          <p:nvPr/>
        </p:nvCxnSpPr>
        <p:spPr>
          <a:xfrm rot="5400000">
            <a:off x="8101891" y="1468977"/>
            <a:ext cx="1176963" cy="322659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</p:cNvCxnSpPr>
          <p:nvPr/>
        </p:nvCxnSpPr>
        <p:spPr>
          <a:xfrm rot="5400000">
            <a:off x="7183605" y="2377737"/>
            <a:ext cx="3004009" cy="3236120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  <a:endCxn id="9" idx="3"/>
          </p:cNvCxnSpPr>
          <p:nvPr/>
        </p:nvCxnSpPr>
        <p:spPr>
          <a:xfrm flipH="1">
            <a:off x="2878933" y="3670756"/>
            <a:ext cx="225504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  <a:endCxn id="10" idx="3"/>
          </p:cNvCxnSpPr>
          <p:nvPr/>
        </p:nvCxnSpPr>
        <p:spPr>
          <a:xfrm flipH="1">
            <a:off x="2878933" y="5497800"/>
            <a:ext cx="225504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124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Gamaliel Aguilar-Gamez</dc:creator>
  <cp:lastModifiedBy>Gamaliel Aguilar-Gamez</cp:lastModifiedBy>
  <cp:revision>3</cp:revision>
  <dcterms:created xsi:type="dcterms:W3CDTF">2017-03-01T14:01:41Z</dcterms:created>
  <dcterms:modified xsi:type="dcterms:W3CDTF">2017-03-01T14:27:54Z</dcterms:modified>
</cp:coreProperties>
</file>