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2" r:id="rId7"/>
    <p:sldId id="274" r:id="rId8"/>
    <p:sldId id="275" r:id="rId9"/>
    <p:sldId id="273" r:id="rId10"/>
    <p:sldId id="267" r:id="rId11"/>
    <p:sldId id="268" r:id="rId12"/>
    <p:sldId id="269" r:id="rId13"/>
    <p:sldId id="270" r:id="rId14"/>
    <p:sldId id="276" r:id="rId15"/>
    <p:sldId id="277" r:id="rId16"/>
    <p:sldId id="257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6D310-C34A-4035-8C7C-40537E86765E}">
          <p14:sldIdLst>
            <p14:sldId id="256"/>
            <p14:sldId id="258"/>
            <p14:sldId id="259"/>
            <p14:sldId id="260"/>
            <p14:sldId id="261"/>
            <p14:sldId id="272"/>
            <p14:sldId id="274"/>
            <p14:sldId id="275"/>
            <p14:sldId id="273"/>
            <p14:sldId id="267"/>
            <p14:sldId id="268"/>
            <p14:sldId id="269"/>
            <p14:sldId id="270"/>
            <p14:sldId id="276"/>
            <p14:sldId id="277"/>
            <p14:sldId id="257"/>
          </p14:sldIdLst>
        </p14:section>
        <p14:section name="Untitled Section" id="{973814BD-E639-44B9-8ECB-5CC4330F21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401" autoAdjust="0"/>
  </p:normalViewPr>
  <p:slideViewPr>
    <p:cSldViewPr snapToGrid="0">
      <p:cViewPr>
        <p:scale>
          <a:sx n="67" d="100"/>
          <a:sy n="67" d="100"/>
        </p:scale>
        <p:origin x="-1296" y="-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2671-90BD-4153-AFE1-984D6F8A044E}" type="datetimeFigureOut">
              <a:rPr lang="hu-HU" smtClean="0"/>
              <a:t>2018. 06. 12.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D00B-FBEC-4643-8BC9-4454E314A3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1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Ide lehet beírni jegyzetet</a:t>
            </a:r>
            <a:r>
              <a:rPr lang="hu-HU" baseline="0" dirty="0" smtClean="0"/>
              <a:t> ami segíthet a bemutatás során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34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képen rajta vannak a tárgyak, eszközök. Ebből a gyerek rá kell jöjjön, hogy melyik milyen mássalhangzót jelent (segítségként jelmagyarázat is). </a:t>
            </a:r>
          </a:p>
          <a:p>
            <a:r>
              <a:rPr lang="hu-HU" dirty="0" smtClean="0"/>
              <a:t>A feladat a következő: A gyerek hosszasan ki kell ejtse a magánhangzót,majd a végére kell csatolja kiválasztott sziromhoz tartozó mássalhangzót. </a:t>
            </a:r>
          </a:p>
          <a:p>
            <a:r>
              <a:rPr lang="en-GB" dirty="0" err="1" smtClean="0"/>
              <a:t>Például</a:t>
            </a:r>
            <a:r>
              <a:rPr lang="en-GB" dirty="0" smtClean="0"/>
              <a:t>: ha </a:t>
            </a:r>
            <a:r>
              <a:rPr lang="en-GB" dirty="0" err="1" smtClean="0"/>
              <a:t>motrot</a:t>
            </a:r>
            <a:r>
              <a:rPr lang="en-GB" dirty="0" smtClean="0"/>
              <a:t> </a:t>
            </a:r>
            <a:r>
              <a:rPr lang="en-GB" dirty="0" err="1" smtClean="0"/>
              <a:t>választ</a:t>
            </a:r>
            <a:r>
              <a:rPr lang="en-GB" dirty="0" smtClean="0"/>
              <a:t> </a:t>
            </a:r>
            <a:r>
              <a:rPr lang="en-GB" dirty="0" err="1" smtClean="0"/>
              <a:t>akkor</a:t>
            </a:r>
            <a:r>
              <a:rPr lang="en-GB" dirty="0" smtClean="0"/>
              <a:t>: </a:t>
            </a:r>
            <a:r>
              <a:rPr lang="en-GB" dirty="0" err="1" smtClean="0"/>
              <a:t>ááááááááááááár</a:t>
            </a:r>
            <a:r>
              <a:rPr lang="en-GB" dirty="0" smtClean="0"/>
              <a:t>, ha </a:t>
            </a:r>
            <a:r>
              <a:rPr lang="en-GB" dirty="0" err="1" smtClean="0"/>
              <a:t>macit</a:t>
            </a:r>
            <a:r>
              <a:rPr lang="en-GB" dirty="0" smtClean="0"/>
              <a:t> </a:t>
            </a:r>
            <a:r>
              <a:rPr lang="en-GB" dirty="0" err="1" smtClean="0"/>
              <a:t>választ</a:t>
            </a:r>
            <a:r>
              <a:rPr lang="en-GB" dirty="0" smtClean="0"/>
              <a:t> </a:t>
            </a:r>
            <a:r>
              <a:rPr lang="en-GB" dirty="0" err="1" smtClean="0"/>
              <a:t>akkor</a:t>
            </a:r>
            <a:r>
              <a:rPr lang="en-GB" dirty="0" smtClean="0"/>
              <a:t> </a:t>
            </a:r>
            <a:r>
              <a:rPr lang="en-GB" dirty="0" err="1" smtClean="0"/>
              <a:t>áááááááááááám</a:t>
            </a:r>
            <a:r>
              <a:rPr lang="en-GB" dirty="0" smtClean="0"/>
              <a:t>,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így</a:t>
            </a:r>
            <a:r>
              <a:rPr lang="en-GB" dirty="0" smtClean="0"/>
              <a:t> </a:t>
            </a:r>
            <a:r>
              <a:rPr lang="en-GB" dirty="0" err="1" smtClean="0"/>
              <a:t>tovább</a:t>
            </a:r>
            <a:r>
              <a:rPr lang="en-GB" dirty="0" smtClean="0"/>
              <a:t>. </a:t>
            </a:r>
            <a:endParaRPr lang="hu-HU" noProof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rendszer felhasználói egyaránt diszlexiás gyerekek,ezek szül</a:t>
            </a:r>
            <a:r>
              <a:rPr lang="en-GB" dirty="0" smtClean="0"/>
              <a:t>e</a:t>
            </a:r>
            <a:r>
              <a:rPr lang="hu-HU" dirty="0" smtClean="0"/>
              <a:t>i és oktatók</a:t>
            </a:r>
          </a:p>
          <a:p>
            <a:pPr algn="just"/>
            <a:r>
              <a:rPr lang="en-GB" noProof="0" dirty="0" smtClean="0"/>
              <a:t>A </a:t>
            </a:r>
            <a:r>
              <a:rPr lang="en-GB" noProof="0" dirty="0" err="1" smtClean="0"/>
              <a:t>rendszer</a:t>
            </a:r>
            <a:r>
              <a:rPr lang="en-GB" noProof="0" dirty="0" smtClean="0"/>
              <a:t> </a:t>
            </a:r>
            <a:r>
              <a:rPr lang="en-GB" noProof="0" dirty="0" err="1" smtClean="0"/>
              <a:t>alapvet</a:t>
            </a:r>
            <a:r>
              <a:rPr lang="hu-HU" noProof="0" dirty="0" smtClean="0"/>
              <a:t>ő szolgáltatása a diszlexiában szenvedő gyerekek problémáin való segítség</a:t>
            </a:r>
          </a:p>
          <a:p>
            <a:pPr algn="just"/>
            <a:r>
              <a:rPr lang="hu-HU" dirty="0" smtClean="0"/>
              <a:t>Különálló felhasználói felületek tartoznak minden felhasználó típusra</a:t>
            </a:r>
          </a:p>
          <a:p>
            <a:pPr algn="just"/>
            <a:r>
              <a:rPr lang="hu-HU" noProof="0" dirty="0" smtClean="0"/>
              <a:t>Saját fejlesztés áltál két oktató játék is hozzá tartozik a rendszeremhez</a:t>
            </a:r>
          </a:p>
          <a:p>
            <a:pPr algn="just"/>
            <a:r>
              <a:rPr lang="hu-HU" dirty="0" smtClean="0"/>
              <a:t>A rendszer a következő kézségek javítására alkalmas: odafigyelés,fejlődés,ügyesség,kitartá</a:t>
            </a:r>
            <a:endParaRPr lang="hu-HU" noProof="0" dirty="0" smtClean="0"/>
          </a:p>
          <a:p>
            <a:endParaRPr lang="en-US" dirty="0" smtClean="0"/>
          </a:p>
          <a:p>
            <a:r>
              <a:rPr lang="hu-HU" dirty="0" smtClean="0"/>
              <a:t>A rendszer lehetőségei közé tartozik, hogy valós időben lehet követni azt, hogy mivel foglalkozik gyerek.</a:t>
            </a:r>
          </a:p>
          <a:p>
            <a:pPr algn="just"/>
            <a:r>
              <a:rPr lang="hu-HU" dirty="0" smtClean="0"/>
              <a:t>Időzítés funkció is bele van építve a rendszerbe, rendszerezni lehet a gyerekek munka idejét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hu-HU" dirty="0" smtClean="0"/>
              <a:t>ális</a:t>
            </a:r>
            <a:r>
              <a:rPr lang="hu-HU" baseline="0" dirty="0" smtClean="0"/>
              <a:t> munkaidő érdekében</a:t>
            </a:r>
            <a:endParaRPr lang="hu-HU" dirty="0" smtClean="0"/>
          </a:p>
          <a:p>
            <a:pPr algn="just"/>
            <a:r>
              <a:rPr lang="hu-HU" dirty="0" smtClean="0"/>
              <a:t>Az oktatók által szolgáltatott információk a gyerekről elérhetőek teljes egészében a szülők számár</a:t>
            </a:r>
            <a:r>
              <a:rPr lang="en-GB" dirty="0" smtClean="0"/>
              <a:t>a</a:t>
            </a:r>
            <a:endParaRPr lang="hu-HU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2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hu-HU" dirty="0" smtClean="0"/>
              <a:t>Regisztráció során létrejön egy Customer objektum amely felkerül az adatbázisba</a:t>
            </a:r>
          </a:p>
          <a:p>
            <a:pPr algn="just"/>
            <a:r>
              <a:rPr lang="en-US" dirty="0" smtClean="0"/>
              <a:t>Login </a:t>
            </a:r>
            <a:r>
              <a:rPr lang="en-US" dirty="0" err="1" smtClean="0"/>
              <a:t>sor</a:t>
            </a:r>
            <a:r>
              <a:rPr lang="hu-HU" dirty="0" smtClean="0"/>
              <a:t>án Parent, Educator vagy User </a:t>
            </a:r>
            <a:r>
              <a:rPr lang="en-GB" dirty="0" err="1" smtClean="0"/>
              <a:t>objectum</a:t>
            </a:r>
            <a:r>
              <a:rPr lang="en-GB" dirty="0" smtClean="0"/>
              <a:t> j</a:t>
            </a:r>
            <a:r>
              <a:rPr lang="hu-HU" dirty="0" smtClean="0"/>
              <a:t>ön létre (ha még nem létezik). Ezek is felkerűlnek az adatbázisba</a:t>
            </a:r>
          </a:p>
          <a:p>
            <a:pPr algn="just"/>
            <a:r>
              <a:rPr lang="hu-HU" dirty="0" smtClean="0"/>
              <a:t>A személyes információk és felhasználó típusok az Educator objecktumba vannak eltárolva, míg az alkalmazáshoz szükséges adatok a felhasználó típusától függő objektumban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50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Oktato</a:t>
            </a:r>
            <a:r>
              <a:rPr lang="en-GB" dirty="0" smtClean="0"/>
              <a:t> </a:t>
            </a:r>
            <a:r>
              <a:rPr lang="en-GB" dirty="0" err="1" smtClean="0"/>
              <a:t>funkcioi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nincsenek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osszekottetesbe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metodushivasba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hasynalom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az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osztalyokat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igy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jelennek</a:t>
            </a:r>
            <a:r>
              <a:rPr lang="en-GB" baseline="0" dirty="0" smtClean="0"/>
              <a:t> meg a </a:t>
            </a:r>
            <a:r>
              <a:rPr lang="en-GB" baseline="0" dirty="0" err="1" smtClean="0"/>
              <a:t>dependenciak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UserInterface-be</a:t>
            </a:r>
            <a:r>
              <a:rPr lang="hu-HU" baseline="0" dirty="0" smtClean="0"/>
              <a:t> GamesList</a:t>
            </a:r>
            <a:r>
              <a:rPr lang="en-GB" baseline="0" dirty="0" smtClean="0"/>
              <a:t> adapter</a:t>
            </a:r>
            <a:r>
              <a:rPr lang="hu-HU" baseline="0" dirty="0" smtClean="0"/>
              <a:t> segitsegevel toltok fel egy listat game tipusokkal amiknek adatait az adatbázisbol toltok le es megjelenitem a</a:t>
            </a:r>
          </a:p>
          <a:p>
            <a:r>
              <a:rPr lang="en-GB" dirty="0" smtClean="0"/>
              <a:t>A list applications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segitsegevel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toltok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adatokat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az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adatbazisba</a:t>
            </a:r>
            <a:endParaRPr lang="en-GB" baseline="0" dirty="0" smtClean="0"/>
          </a:p>
          <a:p>
            <a:r>
              <a:rPr lang="en-GB" baseline="0" dirty="0" smtClean="0"/>
              <a:t>A list </a:t>
            </a:r>
            <a:r>
              <a:rPr lang="en-GB" baseline="0" dirty="0" err="1" smtClean="0"/>
              <a:t>applicationsbe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metoduson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belul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hozhatok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gamet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6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B6C-45AA-4617-9046-770CA8D8F0E6}" type="datetime1">
              <a:rPr lang="ro-RO" smtClean="0"/>
              <a:t>12.06.2018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72" y="483755"/>
            <a:ext cx="2048256" cy="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4-E2A8-48BA-8A12-240DA0FF3968}" type="datetime1">
              <a:rPr lang="ro-RO" smtClean="0"/>
              <a:t>12.06.2018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445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ECF-F42D-40C9-A1DB-915F3BD2A8CB}" type="datetime1">
              <a:rPr lang="ro-RO" smtClean="0"/>
              <a:t>12.06.2018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87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B866-4B4E-4203-A8E6-D73D6B2CB3EF}" type="datetime1">
              <a:rPr lang="ro-RO" smtClean="0"/>
              <a:t>12.06.2018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628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B79-42F6-4298-9168-5970E2A4109E}" type="datetime1">
              <a:rPr lang="ro-RO" smtClean="0"/>
              <a:t>12.06.2018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5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5B57-F9B8-40DF-A5A5-C011EC122716}" type="datetime1">
              <a:rPr lang="ro-RO" smtClean="0"/>
              <a:t>12.06.2018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4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92A-3FF4-45CD-B441-FB5AEF67083F}" type="datetime1">
              <a:rPr lang="ro-RO" smtClean="0"/>
              <a:t>12.06.2018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2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24FE-FD6B-44E6-B84B-AE3CF1EB5354}" type="datetime1">
              <a:rPr lang="ro-RO" smtClean="0"/>
              <a:t>12.06.2018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6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0AE6-E9B3-42F5-AA81-8D1B3A0173A2}" type="datetime1">
              <a:rPr lang="ro-RO" smtClean="0"/>
              <a:t>12.06.2018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1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A11A-A621-425A-A2F5-E6575A0CF74A}" type="datetime1">
              <a:rPr lang="ro-RO" smtClean="0"/>
              <a:t>12.06.2018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28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77B0-FF8D-4CB3-A7F3-4743DAEE12B6}" type="datetime1">
              <a:rPr lang="ro-RO" smtClean="0"/>
              <a:t>12.06.2018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7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C0C7-1064-44A4-9AFC-93BBBF61FCAE}" type="datetime1">
              <a:rPr lang="ro-RO" smtClean="0"/>
              <a:t>12.06.2018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 smtClean="0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39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56524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5652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5652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5652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5652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5652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075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Android </a:t>
            </a:r>
            <a:r>
              <a:rPr lang="en-GB" dirty="0" err="1"/>
              <a:t>keretrendszer</a:t>
            </a:r>
            <a:r>
              <a:rPr lang="en-GB" dirty="0"/>
              <a:t> a </a:t>
            </a:r>
            <a:r>
              <a:rPr lang="en-GB" dirty="0" err="1"/>
              <a:t>diszlexiás</a:t>
            </a:r>
            <a:r>
              <a:rPr lang="en-GB" dirty="0"/>
              <a:t> </a:t>
            </a:r>
            <a:r>
              <a:rPr lang="en-GB" dirty="0" err="1"/>
              <a:t>gyermekek</a:t>
            </a:r>
            <a:r>
              <a:rPr lang="en-GB" dirty="0"/>
              <a:t> </a:t>
            </a:r>
            <a:r>
              <a:rPr lang="en-GB" dirty="0" err="1"/>
              <a:t>oktatásához</a:t>
            </a:r>
            <a:r>
              <a:rPr lang="en-GB" dirty="0"/>
              <a:t> </a:t>
            </a:r>
            <a:endParaRPr lang="hu-H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997" y="4584878"/>
            <a:ext cx="3172408" cy="672921"/>
          </a:xfrm>
        </p:spPr>
        <p:txBody>
          <a:bodyPr>
            <a:noAutofit/>
          </a:bodyPr>
          <a:lstStyle/>
          <a:p>
            <a:r>
              <a:rPr lang="hu-HU" sz="2000" noProof="0" dirty="0" smtClean="0"/>
              <a:t>Témavezető:</a:t>
            </a:r>
          </a:p>
          <a:p>
            <a:r>
              <a:rPr lang="hu-HU" sz="2000" noProof="0" dirty="0" smtClean="0"/>
              <a:t>Dr. Vajda Tamás</a:t>
            </a:r>
            <a:endParaRPr lang="hu-HU" sz="2000" noProof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80930" y="4584878"/>
            <a:ext cx="2288146" cy="672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 err="1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Hallgató</a:t>
            </a:r>
            <a:r>
              <a:rPr lang="ro-RO" sz="2000" dirty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Gagyi </a:t>
            </a:r>
            <a:r>
              <a:rPr lang="en-US" sz="2000" dirty="0" err="1" smtClean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</a:t>
            </a:r>
            <a:r>
              <a:rPr lang="hu-HU" sz="2000" dirty="0" smtClean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000" dirty="0" smtClean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n-R</a:t>
            </a:r>
            <a:r>
              <a:rPr lang="en-US" sz="2000" dirty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o-RO" sz="2000" dirty="0">
              <a:solidFill>
                <a:srgbClr val="1565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</a:t>
            </a:fld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9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76555"/>
            <a:ext cx="10515600" cy="1325563"/>
          </a:xfrm>
        </p:spPr>
        <p:txBody>
          <a:bodyPr/>
          <a:lstStyle/>
          <a:p>
            <a:r>
              <a:rPr lang="hu-HU" dirty="0" smtClean="0"/>
              <a:t>Gyerekeknek szánt felület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10</a:t>
            </a:fld>
            <a:endParaRPr lang="ro-R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45" y="136465"/>
            <a:ext cx="3577590" cy="672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805940"/>
            <a:ext cx="7450454" cy="5685473"/>
          </a:xfrm>
        </p:spPr>
        <p:txBody>
          <a:bodyPr/>
          <a:lstStyle/>
          <a:p>
            <a:r>
              <a:rPr lang="hu-HU" dirty="0" smtClean="0"/>
              <a:t>Egyszerűsített </a:t>
            </a:r>
            <a:r>
              <a:rPr lang="hu-HU" dirty="0" smtClean="0"/>
              <a:t>felület</a:t>
            </a:r>
          </a:p>
          <a:p>
            <a:r>
              <a:rPr lang="hu-HU" dirty="0" smtClean="0"/>
              <a:t>Kattintás alapján kell az alkalmazást indítani</a:t>
            </a:r>
          </a:p>
          <a:p>
            <a:r>
              <a:rPr lang="hu-HU" dirty="0" smtClean="0"/>
              <a:t>Ha nem létezik az alkalmazás a mobil eszközön akkor előnyitja az alkalmazás letöltési oldalát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763000" y="63312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A9B61-A8E8-4E5B-B43D-F7418C00267F}" type="slidenum">
              <a:rPr lang="ro-RO" smtClean="0"/>
              <a:pPr/>
              <a:t>10</a:t>
            </a:fld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25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53695"/>
            <a:ext cx="10515600" cy="1325563"/>
          </a:xfrm>
        </p:spPr>
        <p:txBody>
          <a:bodyPr/>
          <a:lstStyle/>
          <a:p>
            <a:r>
              <a:rPr lang="hu-HU" dirty="0"/>
              <a:t>Szülőknek szánt </a:t>
            </a:r>
            <a:r>
              <a:rPr lang="hu-HU" dirty="0" smtClean="0"/>
              <a:t>felület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11</a:t>
            </a:fld>
            <a:endParaRPr lang="ro-RO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6730" y="1634490"/>
            <a:ext cx="7450454" cy="5685473"/>
          </a:xfrm>
        </p:spPr>
        <p:txBody>
          <a:bodyPr/>
          <a:lstStyle/>
          <a:p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figyelni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oktat</a:t>
            </a:r>
            <a:r>
              <a:rPr lang="hu-HU" dirty="0" smtClean="0"/>
              <a:t>ók megfigyeléseit</a:t>
            </a:r>
            <a:r>
              <a:rPr lang="en-US" dirty="0" smtClean="0"/>
              <a:t>/</a:t>
            </a:r>
            <a:r>
              <a:rPr lang="en-US" dirty="0" err="1" smtClean="0"/>
              <a:t>javaslatait</a:t>
            </a:r>
            <a:endParaRPr lang="hu-HU" dirty="0" smtClean="0"/>
          </a:p>
          <a:p>
            <a:r>
              <a:rPr lang="en-US" dirty="0" err="1" smtClean="0"/>
              <a:t>Gombok</a:t>
            </a:r>
            <a:r>
              <a:rPr lang="en-US" dirty="0" smtClean="0"/>
              <a:t> </a:t>
            </a:r>
            <a:r>
              <a:rPr lang="hu-HU" dirty="0" smtClean="0"/>
              <a:t>által vezérelt felület</a:t>
            </a:r>
          </a:p>
          <a:p>
            <a:r>
              <a:rPr lang="hu-HU" dirty="0" smtClean="0"/>
              <a:t>A bal oldalt kiválasztott menügombok fogják változtatni a jobb oldalon levő lista </a:t>
            </a:r>
            <a:r>
              <a:rPr lang="hu-HU" dirty="0" smtClean="0"/>
              <a:t>értékeit</a:t>
            </a:r>
            <a:endParaRPr lang="hu-H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90" y="77698"/>
            <a:ext cx="3571240" cy="67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763000" y="63655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A9B61-A8E8-4E5B-B43D-F7418C00267F}" type="slidenum">
              <a:rPr lang="ro-RO" smtClean="0"/>
              <a:pPr/>
              <a:t>11</a:t>
            </a:fld>
            <a:r>
              <a:rPr lang="en-US" smtClean="0"/>
              <a:t>/</a:t>
            </a:r>
            <a:r>
              <a:rPr lang="hu-HU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05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353695"/>
            <a:ext cx="10515600" cy="1325563"/>
          </a:xfrm>
        </p:spPr>
        <p:txBody>
          <a:bodyPr/>
          <a:lstStyle/>
          <a:p>
            <a:r>
              <a:rPr lang="hu-HU" dirty="0" smtClean="0"/>
              <a:t>Oktatóknak </a:t>
            </a:r>
            <a:r>
              <a:rPr lang="hu-HU" dirty="0"/>
              <a:t>szánt felület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12</a:t>
            </a:fld>
            <a:endParaRPr lang="ro-R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1" y="15875"/>
            <a:ext cx="36157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6730" y="1634490"/>
            <a:ext cx="7450454" cy="5685473"/>
          </a:xfrm>
        </p:spPr>
        <p:txBody>
          <a:bodyPr/>
          <a:lstStyle/>
          <a:p>
            <a:r>
              <a:rPr lang="hu-HU" dirty="0" smtClean="0"/>
              <a:t>A bal oldali menügombok jobb oldalán jelennek meg az oktatott gyerekek nevei, a jelenlegi állapotuk ,és a kijelölt megoldandó probléma</a:t>
            </a:r>
          </a:p>
          <a:p>
            <a:r>
              <a:rPr lang="hu-HU" dirty="0" smtClean="0"/>
              <a:t>Játék hozzáadás menügomb segítségével új alkalmazást lehet az adatbázisba bevinni</a:t>
            </a:r>
          </a:p>
          <a:p>
            <a:r>
              <a:rPr lang="hu-HU" dirty="0" smtClean="0"/>
              <a:t>Gyerek kiválasztása gomb segítségével új gyereket lehet az oktatóhoz hozzárendelni</a:t>
            </a:r>
            <a:endParaRPr lang="hu-HU" dirty="0"/>
          </a:p>
          <a:p>
            <a:r>
              <a:rPr lang="hu-HU" dirty="0" smtClean="0"/>
              <a:t>Valamely gyerek nevére kattintva új felület nyílik meg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763000" y="632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A9B61-A8E8-4E5B-B43D-F7418C00267F}" type="slidenum">
              <a:rPr lang="ro-RO" smtClean="0"/>
              <a:pPr/>
              <a:t>12</a:t>
            </a:fld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07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648335"/>
            <a:ext cx="6054090" cy="6209665"/>
          </a:xfrm>
        </p:spPr>
        <p:txBody>
          <a:bodyPr/>
          <a:lstStyle/>
          <a:p>
            <a:r>
              <a:rPr lang="hu-HU" dirty="0" smtClean="0"/>
              <a:t>Megjelennek </a:t>
            </a:r>
            <a:r>
              <a:rPr lang="hu-HU" dirty="0" smtClean="0"/>
              <a:t>az oktatók funkciói is</a:t>
            </a:r>
          </a:p>
          <a:p>
            <a:r>
              <a:rPr lang="hu-HU" dirty="0" smtClean="0"/>
              <a:t>Szülőt lehet hozzárendleni a gyereknek,hogy ő is követhesse az alkalmazáson az adatokat</a:t>
            </a:r>
          </a:p>
          <a:p>
            <a:r>
              <a:rPr lang="hu-HU" dirty="0" smtClean="0"/>
              <a:t>Itt találhatóak azok a gombok is amelyekkel bejegyzéseket és feladatok lehet hozzárendelni a gyerek számára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13</a:t>
            </a:fld>
            <a:endParaRPr lang="ro-R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65" y="0"/>
            <a:ext cx="3602356" cy="682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60130" y="63426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A9B61-A8E8-4E5B-B43D-F7418C00267F}" type="slidenum">
              <a:rPr lang="ro-RO" smtClean="0"/>
              <a:pPr/>
              <a:t>13</a:t>
            </a:fld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000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0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Saj</a:t>
            </a:r>
            <a:r>
              <a:rPr lang="hu-HU" dirty="0" smtClean="0"/>
              <a:t>át játékok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05" y="1310640"/>
            <a:ext cx="26860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85" y="1310640"/>
            <a:ext cx="26225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854440" y="63477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01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1325563"/>
          </a:xfrm>
        </p:spPr>
        <p:txBody>
          <a:bodyPr/>
          <a:lstStyle/>
          <a:p>
            <a:r>
              <a:rPr lang="hu-HU" dirty="0" smtClean="0"/>
              <a:t>Összehasonlítás más rendszerrel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56496"/>
              </p:ext>
            </p:extLst>
          </p:nvPr>
        </p:nvGraphicFramePr>
        <p:xfrm>
          <a:off x="872490" y="1048383"/>
          <a:ext cx="10515600" cy="553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90757">
                <a:tc>
                  <a:txBody>
                    <a:bodyPr/>
                    <a:lstStyle/>
                    <a:p>
                      <a:r>
                        <a:rPr lang="hu-HU" dirty="0" smtClean="0"/>
                        <a:t>Dolgozatom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</a:t>
                      </a:r>
                      <a:r>
                        <a:rPr lang="en-GB" dirty="0" smtClean="0"/>
                        <a:t>hedyslexia-spldtrust.org.uk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Varazsbetu.hu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Mobil eszköz</a:t>
                      </a:r>
                      <a:r>
                        <a:rPr lang="hu-HU" baseline="0" dirty="0" smtClean="0"/>
                        <a:t> alkalmazás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Webes felület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Weboldalról</a:t>
                      </a:r>
                      <a:r>
                        <a:rPr lang="hu-HU" baseline="0" dirty="0" smtClean="0"/>
                        <a:t> letölthető számítógépes játékok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Játek</a:t>
                      </a:r>
                      <a:r>
                        <a:rPr lang="hu-HU" baseline="0" dirty="0" smtClean="0"/>
                        <a:t> szesszió meghatározott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Végtelen idő a feladatok elvégzésére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Meghat</a:t>
                      </a:r>
                      <a:r>
                        <a:rPr lang="hu-HU" dirty="0" smtClean="0"/>
                        <a:t>ározott</a:t>
                      </a:r>
                      <a:r>
                        <a:rPr lang="hu-HU" baseline="0" dirty="0" smtClean="0"/>
                        <a:t> játék szesszió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Gyerekhez</a:t>
                      </a:r>
                      <a:r>
                        <a:rPr lang="hu-HU" baseline="0" dirty="0" smtClean="0"/>
                        <a:t> tartozik oktató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Önálló</a:t>
                      </a:r>
                      <a:r>
                        <a:rPr lang="hu-HU" baseline="0" dirty="0" smtClean="0"/>
                        <a:t> kezelés a készlet segítségével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Saját döntés</a:t>
                      </a:r>
                      <a:r>
                        <a:rPr lang="hu-HU" baseline="0" dirty="0" smtClean="0"/>
                        <a:t> a játékok kiválasztásában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Gyerek adatait az oktató és szülő</a:t>
                      </a:r>
                      <a:r>
                        <a:rPr lang="hu-HU" baseline="0" dirty="0" smtClean="0"/>
                        <a:t> is követheti bármikor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Eredmények csak a saját profilon jelennek</a:t>
                      </a:r>
                      <a:r>
                        <a:rPr lang="hu-HU" baseline="0" dirty="0" smtClean="0"/>
                        <a:t> meg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Eredmények</a:t>
                      </a:r>
                      <a:r>
                        <a:rPr lang="hu-HU" baseline="0" dirty="0" smtClean="0"/>
                        <a:t> csak játék szesszió végén megtekinthetők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Oktatók szabadon bővithetik a</a:t>
                      </a:r>
                      <a:r>
                        <a:rPr lang="hu-HU" baseline="0" dirty="0" smtClean="0"/>
                        <a:t> játék készletet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Csak a rendszer felügyelői</a:t>
                      </a:r>
                      <a:r>
                        <a:rPr lang="hu-HU" baseline="0" dirty="0" smtClean="0"/>
                        <a:t> bővítenek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Csak a rendszer felügyelői bővítenek</a:t>
                      </a:r>
                      <a:endParaRPr lang="en-GB" dirty="0"/>
                    </a:p>
                  </a:txBody>
                  <a:tcPr/>
                </a:tc>
              </a:tr>
              <a:tr h="79075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Ingyenes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Ingyenes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Pénzért</a:t>
                      </a:r>
                      <a:r>
                        <a:rPr lang="hu-HU" baseline="0" dirty="0" smtClean="0"/>
                        <a:t> elérhető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FA9B61-A8E8-4E5B-B43D-F7418C00267F}" type="slidenum">
              <a:rPr lang="ro-RO" smtClean="0"/>
              <a:t>15</a:t>
            </a:fld>
            <a:r>
              <a:rPr lang="en-US" dirty="0" smtClean="0"/>
              <a:t>/16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208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Következtetések és fejlesztési lehetőségek</a:t>
            </a:r>
            <a:endParaRPr lang="hu-H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hu-HU" dirty="0" smtClean="0"/>
              <a:t>egységes keretrendszert sikerült létrehozni</a:t>
            </a:r>
            <a:endParaRPr lang="ro-RO" dirty="0" smtClean="0"/>
          </a:p>
          <a:p>
            <a:r>
              <a:rPr lang="ro-RO" dirty="0" smtClean="0"/>
              <a:t>Lehetőség van új fejlesztésű alkalmazásoknak a hozzákötéséhez a keretrendszerünkhöz</a:t>
            </a:r>
          </a:p>
          <a:p>
            <a:r>
              <a:rPr lang="ro-RO" dirty="0" smtClean="0"/>
              <a:t>Továbbfejlesztési lehetőség lenne kiterjeszteni a keretrendszert webre is és más mobil eszköz platformjaira</a:t>
            </a:r>
            <a:endParaRPr lang="en-US" dirty="0"/>
          </a:p>
          <a:p>
            <a:r>
              <a:rPr lang="hu-HU" dirty="0" smtClean="0"/>
              <a:t>A jövőben megoldható lenne a chat a felhasználók között</a:t>
            </a:r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16</a:t>
            </a:fld>
            <a:r>
              <a:rPr lang="en-US" dirty="0" smtClean="0"/>
              <a:t>/16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41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A dolgozat célja</a:t>
            </a:r>
            <a:endParaRPr lang="hu-H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dolgozat célja egy olyan keret rendszer megvalósítása, </a:t>
            </a:r>
            <a:r>
              <a:rPr lang="hu-HU" dirty="0" smtClean="0"/>
              <a:t>amely</a:t>
            </a:r>
          </a:p>
          <a:p>
            <a:pPr marL="0" indent="0" algn="just">
              <a:buNone/>
            </a:pPr>
            <a:r>
              <a:rPr lang="hu-HU" dirty="0" smtClean="0"/>
              <a:t>diszlexiás </a:t>
            </a:r>
            <a:r>
              <a:rPr lang="hu-HU" dirty="0"/>
              <a:t>gyerekeknek nyújt segítséget különböző </a:t>
            </a:r>
            <a:r>
              <a:rPr lang="hu-HU" dirty="0" smtClean="0"/>
              <a:t>olvasási és </a:t>
            </a:r>
          </a:p>
          <a:p>
            <a:pPr marL="0" indent="0" algn="just">
              <a:buNone/>
            </a:pPr>
            <a:r>
              <a:rPr lang="hu-HU" dirty="0" smtClean="0"/>
              <a:t>számolási </a:t>
            </a:r>
            <a:r>
              <a:rPr lang="hu-HU" dirty="0"/>
              <a:t>nehézségeik </a:t>
            </a:r>
            <a:r>
              <a:rPr lang="hu-HU" dirty="0" smtClean="0"/>
              <a:t>leküzdésében.</a:t>
            </a:r>
          </a:p>
          <a:p>
            <a:pPr algn="just"/>
            <a:r>
              <a:rPr lang="hu-HU" dirty="0" smtClean="0"/>
              <a:t>Alk</a:t>
            </a:r>
            <a:r>
              <a:rPr lang="en-US" dirty="0" smtClean="0"/>
              <a:t>a</a:t>
            </a:r>
            <a:r>
              <a:rPr lang="hu-HU" dirty="0" smtClean="0"/>
              <a:t>lmas </a:t>
            </a:r>
            <a:r>
              <a:rPr lang="hu-HU" dirty="0"/>
              <a:t>az oktató, szülő, gyerek </a:t>
            </a:r>
            <a:r>
              <a:rPr lang="hu-HU" dirty="0" smtClean="0"/>
              <a:t>közötti kommunikációra és adatcserére</a:t>
            </a:r>
            <a:r>
              <a:rPr lang="hu-HU" dirty="0"/>
              <a:t>.</a:t>
            </a:r>
            <a:endParaRPr lang="hu-HU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2</a:t>
            </a:fld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Irodalom áttekintés</a:t>
            </a:r>
            <a:endParaRPr lang="hu-H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hu-HU" dirty="0" smtClean="0"/>
              <a:t>Számos oktató játékok</a:t>
            </a:r>
            <a:r>
              <a:rPr lang="ro-RO" dirty="0" smtClean="0"/>
              <a:t>/feladatok </a:t>
            </a:r>
            <a:r>
              <a:rPr lang="hu-HU" dirty="0" smtClean="0"/>
              <a:t>léteznek már diszle</a:t>
            </a:r>
            <a:r>
              <a:rPr lang="en-GB" dirty="0" smtClean="0"/>
              <a:t>x</a:t>
            </a:r>
            <a:r>
              <a:rPr lang="hu-HU" dirty="0" smtClean="0"/>
              <a:t>iások számára szétszórtan a világhálón</a:t>
            </a:r>
            <a:endParaRPr lang="en-US" dirty="0" smtClean="0"/>
          </a:p>
          <a:p>
            <a:r>
              <a:rPr lang="en-US" dirty="0" err="1" smtClean="0"/>
              <a:t>Keretrends</a:t>
            </a:r>
            <a:r>
              <a:rPr lang="hu-HU" dirty="0" smtClean="0"/>
              <a:t>zerek is léteznek,példul a </a:t>
            </a:r>
            <a:r>
              <a:rPr lang="hu-HU" dirty="0"/>
              <a:t>T</a:t>
            </a:r>
            <a:r>
              <a:rPr lang="en-GB" dirty="0" smtClean="0"/>
              <a:t>hedyslexia-spldtrust.org.uk</a:t>
            </a:r>
            <a:r>
              <a:rPr lang="hu-HU" dirty="0" smtClean="0"/>
              <a:t> és a varazsbetu.hu</a:t>
            </a:r>
          </a:p>
          <a:p>
            <a:r>
              <a:rPr lang="hu-HU" dirty="0" smtClean="0"/>
              <a:t>Játékra </a:t>
            </a:r>
            <a:r>
              <a:rPr lang="en-GB" dirty="0" err="1" smtClean="0"/>
              <a:t>példa</a:t>
            </a:r>
            <a:r>
              <a:rPr lang="en-GB" dirty="0" smtClean="0"/>
              <a:t> </a:t>
            </a:r>
            <a:r>
              <a:rPr lang="en-GB" dirty="0"/>
              <a:t>a </a:t>
            </a:r>
            <a:r>
              <a:rPr lang="en-GB" dirty="0" err="1" smtClean="0"/>
              <a:t>Szóvirág</a:t>
            </a:r>
            <a:r>
              <a:rPr lang="en-GB" dirty="0" smtClean="0"/>
              <a:t> j</a:t>
            </a:r>
            <a:r>
              <a:rPr lang="hu-HU" dirty="0" smtClean="0"/>
              <a:t>áték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hu-HU" noProof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91" y="339090"/>
            <a:ext cx="562927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84920" y="6222365"/>
            <a:ext cx="2743200" cy="365125"/>
          </a:xfrm>
        </p:spPr>
        <p:txBody>
          <a:bodyPr/>
          <a:lstStyle/>
          <a:p>
            <a:fld id="{80FA9B61-A8E8-4E5B-B43D-F7418C00267F}" type="slidenum">
              <a:rPr lang="ro-RO" smtClean="0"/>
              <a:t>3</a:t>
            </a:fld>
            <a:r>
              <a:rPr lang="en-US" dirty="0" smtClean="0"/>
              <a:t> 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87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0"/>
            <a:ext cx="11292840" cy="70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0" y="5257165"/>
            <a:ext cx="10515600" cy="1325563"/>
          </a:xfrm>
        </p:spPr>
        <p:txBody>
          <a:bodyPr/>
          <a:lstStyle/>
          <a:p>
            <a:r>
              <a:rPr lang="hu-HU" noProof="0" dirty="0" smtClean="0"/>
              <a:t>A rendszer szolgáltatásai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4</a:t>
            </a:fld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27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Rendszer leírása </a:t>
            </a:r>
            <a:endParaRPr lang="hu-H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smtClean="0"/>
              <a:t>A rendszer komponensei : Egy fő Android alkalmazás , egy Valós idejű adatbázis , és több Android játék</a:t>
            </a:r>
            <a:r>
              <a:rPr lang="ro-RO" noProof="0" dirty="0" smtClean="0"/>
              <a:t>/feladatok</a:t>
            </a:r>
          </a:p>
          <a:p>
            <a:r>
              <a:rPr lang="en-US" dirty="0" smtClean="0"/>
              <a:t>A f</a:t>
            </a:r>
            <a:r>
              <a:rPr lang="hu-HU" dirty="0" smtClean="0"/>
              <a:t>ő Android alkalmazás fogja kezelni a megfigyelést </a:t>
            </a:r>
          </a:p>
          <a:p>
            <a:r>
              <a:rPr lang="hu-HU" noProof="0" dirty="0" smtClean="0"/>
              <a:t>A többi Android játék</a:t>
            </a:r>
            <a:r>
              <a:rPr lang="ro-RO" noProof="0" dirty="0" smtClean="0"/>
              <a:t>/feladatok</a:t>
            </a:r>
            <a:r>
              <a:rPr lang="hu-HU" noProof="0" dirty="0" smtClean="0"/>
              <a:t> kapcsolatban lesznek a fő alkalmazással</a:t>
            </a:r>
            <a:endParaRPr lang="en-US" noProof="0" dirty="0" smtClean="0"/>
          </a:p>
          <a:p>
            <a:r>
              <a:rPr lang="hu-HU" dirty="0"/>
              <a:t>A kapcsolatokat a Firebase valós idejű adatbázis fogja </a:t>
            </a:r>
            <a:r>
              <a:rPr lang="hu-HU" dirty="0" smtClean="0"/>
              <a:t>kezelni</a:t>
            </a:r>
            <a:endParaRPr lang="hu-HU" noProof="0" dirty="0" smtClean="0"/>
          </a:p>
          <a:p>
            <a:r>
              <a:rPr lang="hu-HU" noProof="0" dirty="0" smtClean="0"/>
              <a:t>Unity3D keretén belül elkészült két saját fejlesztésű játék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5</a:t>
            </a:fld>
            <a:r>
              <a:rPr lang="en-US" dirty="0" smtClean="0"/>
              <a:t>/</a:t>
            </a:r>
            <a:r>
              <a:rPr lang="hu-HU" dirty="0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07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6</a:t>
            </a:fld>
            <a:endParaRPr lang="ro-RO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47220" cy="684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A9B61-A8E8-4E5B-B43D-F7418C00267F}" type="slidenum">
              <a:rPr lang="ro-RO" smtClean="0"/>
              <a:pPr/>
              <a:t>6</a:t>
            </a:fld>
            <a:r>
              <a:rPr lang="en-US" smtClean="0"/>
              <a:t>/</a:t>
            </a:r>
            <a:r>
              <a:rPr lang="hu-HU" smtClean="0"/>
              <a:t>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121920"/>
            <a:ext cx="10515600" cy="1325563"/>
          </a:xfrm>
        </p:spPr>
        <p:txBody>
          <a:bodyPr/>
          <a:lstStyle/>
          <a:p>
            <a:r>
              <a:rPr lang="en-US" dirty="0" err="1" smtClean="0"/>
              <a:t>Regisztr</a:t>
            </a:r>
            <a:r>
              <a:rPr lang="hu-HU" dirty="0" smtClean="0"/>
              <a:t>áció</a:t>
            </a:r>
            <a:r>
              <a:rPr lang="ro-RO" dirty="0" smtClean="0"/>
              <a:t>/Bel</a:t>
            </a:r>
            <a:r>
              <a:rPr lang="hu-HU" dirty="0" smtClean="0"/>
              <a:t>épés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7</a:t>
            </a:fld>
            <a:r>
              <a:rPr lang="en-US" dirty="0" smtClean="0"/>
              <a:t>/16</a:t>
            </a:r>
            <a:endParaRPr lang="ro-RO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061" y="1508760"/>
            <a:ext cx="5581649" cy="5685473"/>
          </a:xfrm>
        </p:spPr>
        <p:txBody>
          <a:bodyPr/>
          <a:lstStyle/>
          <a:p>
            <a:endParaRPr lang="hu-HU" dirty="0" smtClean="0"/>
          </a:p>
          <a:p>
            <a:endParaRPr lang="hu-HU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966912"/>
            <a:ext cx="62103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3" y="798195"/>
            <a:ext cx="71532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86873"/>
            <a:ext cx="10515600" cy="1325563"/>
          </a:xfrm>
        </p:spPr>
        <p:txBody>
          <a:bodyPr/>
          <a:lstStyle/>
          <a:p>
            <a:r>
              <a:rPr lang="en-GB" dirty="0" err="1" smtClean="0"/>
              <a:t>Oktat</a:t>
            </a:r>
            <a:r>
              <a:rPr lang="hu-HU" dirty="0" smtClean="0"/>
              <a:t>ó funkciók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8</a:t>
            </a:fld>
            <a:r>
              <a:rPr lang="en-US" dirty="0" smtClean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5774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45" y="319405"/>
            <a:ext cx="10515600" cy="1325563"/>
          </a:xfrm>
        </p:spPr>
        <p:txBody>
          <a:bodyPr/>
          <a:lstStyle/>
          <a:p>
            <a:pPr algn="just"/>
            <a:r>
              <a:rPr lang="hu-HU" dirty="0" smtClean="0"/>
              <a:t>Játékok megjelenítése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9</a:t>
            </a:fld>
            <a:r>
              <a:rPr lang="en-US" dirty="0" smtClean="0"/>
              <a:t>/16</a:t>
            </a: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476375"/>
            <a:ext cx="606742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8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757</Words>
  <Application>Microsoft Office PowerPoint</Application>
  <PresentationFormat>Custom</PresentationFormat>
  <Paragraphs>116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Android keretrendszer a diszlexiás gyermekek oktatásához </vt:lpstr>
      <vt:lpstr>A dolgozat célja</vt:lpstr>
      <vt:lpstr>Irodalom áttekintés</vt:lpstr>
      <vt:lpstr>A rendszer szolgáltatásai</vt:lpstr>
      <vt:lpstr>Rendszer leírása </vt:lpstr>
      <vt:lpstr>PowerPoint Presentation</vt:lpstr>
      <vt:lpstr>Regisztráció/Belépés</vt:lpstr>
      <vt:lpstr>Oktató funkciók</vt:lpstr>
      <vt:lpstr>Játékok megjelenítése</vt:lpstr>
      <vt:lpstr>Gyerekeknek szánt felület</vt:lpstr>
      <vt:lpstr>Szülőknek szánt felület</vt:lpstr>
      <vt:lpstr>Oktatóknak szánt felület</vt:lpstr>
      <vt:lpstr>PowerPoint Presentation</vt:lpstr>
      <vt:lpstr>Saját játékok</vt:lpstr>
      <vt:lpstr>Összehasonlítás más rendszerrel</vt:lpstr>
      <vt:lpstr>Következtetések és fejlesztési lehetőségek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Dolgozat címe</dc:title>
  <dc:creator>vajdat</dc:creator>
  <cp:lastModifiedBy>Zalan Robert Gagyi</cp:lastModifiedBy>
  <cp:revision>48</cp:revision>
  <dcterms:created xsi:type="dcterms:W3CDTF">2016-06-30T06:48:02Z</dcterms:created>
  <dcterms:modified xsi:type="dcterms:W3CDTF">2018-06-12T19:33:52Z</dcterms:modified>
</cp:coreProperties>
</file>