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6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BB0F-0AE8-4E4A-A19C-1BE940C3C0C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A63E-68B8-4D41-B82E-F986B73B6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1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BB0F-0AE8-4E4A-A19C-1BE940C3C0C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A63E-68B8-4D41-B82E-F986B73B6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0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BB0F-0AE8-4E4A-A19C-1BE940C3C0C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A63E-68B8-4D41-B82E-F986B73B6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1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BB0F-0AE8-4E4A-A19C-1BE940C3C0C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A63E-68B8-4D41-B82E-F986B73B6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2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BB0F-0AE8-4E4A-A19C-1BE940C3C0C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A63E-68B8-4D41-B82E-F986B73B6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2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BB0F-0AE8-4E4A-A19C-1BE940C3C0C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A63E-68B8-4D41-B82E-F986B73B6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73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BB0F-0AE8-4E4A-A19C-1BE940C3C0C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A63E-68B8-4D41-B82E-F986B73B6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3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BB0F-0AE8-4E4A-A19C-1BE940C3C0C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A63E-68B8-4D41-B82E-F986B73B6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03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BB0F-0AE8-4E4A-A19C-1BE940C3C0C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A63E-68B8-4D41-B82E-F986B73B6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BB0F-0AE8-4E4A-A19C-1BE940C3C0C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A63E-68B8-4D41-B82E-F986B73B6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6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BB0F-0AE8-4E4A-A19C-1BE940C3C0C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A63E-68B8-4D41-B82E-F986B73B6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2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7BB0F-0AE8-4E4A-A19C-1BE940C3C0C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5A63E-68B8-4D41-B82E-F986B73B6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0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efs/latest/ug/gs-step-one-create-ec2-resource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aws.amazon.com/ec2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Setting </a:t>
            </a:r>
            <a:r>
              <a:rPr lang="en-US" dirty="0"/>
              <a:t>up a</a:t>
            </a:r>
            <a:r>
              <a:rPr lang="en-US" dirty="0" smtClean="0"/>
              <a:t> </a:t>
            </a:r>
            <a:r>
              <a:rPr lang="en-US" dirty="0"/>
              <a:t>server in AWS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By,</a:t>
            </a:r>
          </a:p>
          <a:p>
            <a:r>
              <a:rPr lang="en-US" dirty="0" smtClean="0"/>
              <a:t>Mohammed Nauman Siddique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2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Security Group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65086"/>
            <a:ext cx="8839200" cy="4507019"/>
          </a:xfrm>
        </p:spPr>
      </p:pic>
    </p:spTree>
    <p:extLst>
      <p:ext uri="{BB962C8B-B14F-4D97-AF65-F5344CB8AC3E}">
        <p14:creationId xmlns:p14="http://schemas.microsoft.com/office/powerpoint/2010/main" val="1160046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Instance Launch Settings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56042"/>
            <a:ext cx="8839200" cy="4526446"/>
          </a:xfrm>
        </p:spPr>
      </p:pic>
    </p:spTree>
    <p:extLst>
      <p:ext uri="{BB962C8B-B14F-4D97-AF65-F5344CB8AC3E}">
        <p14:creationId xmlns:p14="http://schemas.microsoft.com/office/powerpoint/2010/main" val="2902830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Pair Download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5" y="1813318"/>
            <a:ext cx="8902775" cy="4435082"/>
          </a:xfrm>
        </p:spPr>
      </p:pic>
    </p:spTree>
    <p:extLst>
      <p:ext uri="{BB962C8B-B14F-4D97-AF65-F5344CB8AC3E}">
        <p14:creationId xmlns:p14="http://schemas.microsoft.com/office/powerpoint/2010/main" val="3308264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Running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1" y="1903752"/>
            <a:ext cx="8963739" cy="4268447"/>
          </a:xfrm>
        </p:spPr>
      </p:pic>
    </p:spTree>
    <p:extLst>
      <p:ext uri="{BB962C8B-B14F-4D97-AF65-F5344CB8AC3E}">
        <p14:creationId xmlns:p14="http://schemas.microsoft.com/office/powerpoint/2010/main" val="2052340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https://docs.aws.amazon.com/efs/latest/ug/gs-step-one-create-ec2-resources.html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93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AWS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F:\Fall2018\WebServerDesign\Assignment0-1\AWSHome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2548"/>
            <a:ext cx="9116961" cy="396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10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400" dirty="0" smtClean="0"/>
              <a:t>Open Amazon EC2 Console</a:t>
            </a:r>
            <a:r>
              <a:rPr lang="en-US" dirty="0"/>
              <a:t> 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>
              <a:hlinkClick r:id="rId2"/>
            </a:endParaRPr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://console.aws.amazon.com/ec2/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56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Instance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3" y="1750012"/>
            <a:ext cx="9056101" cy="4650788"/>
          </a:xfrm>
        </p:spPr>
      </p:pic>
    </p:spTree>
    <p:extLst>
      <p:ext uri="{BB962C8B-B14F-4D97-AF65-F5344CB8AC3E}">
        <p14:creationId xmlns:p14="http://schemas.microsoft.com/office/powerpoint/2010/main" val="402496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Amazon Machine Image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0" y="1934086"/>
            <a:ext cx="9039982" cy="4238114"/>
          </a:xfrm>
        </p:spPr>
      </p:pic>
    </p:spTree>
    <p:extLst>
      <p:ext uri="{BB962C8B-B14F-4D97-AF65-F5344CB8AC3E}">
        <p14:creationId xmlns:p14="http://schemas.microsoft.com/office/powerpoint/2010/main" val="368762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Instance Type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1" y="1762070"/>
            <a:ext cx="8935229" cy="4562530"/>
          </a:xfrm>
        </p:spPr>
      </p:pic>
    </p:spTree>
    <p:extLst>
      <p:ext uri="{BB962C8B-B14F-4D97-AF65-F5344CB8AC3E}">
        <p14:creationId xmlns:p14="http://schemas.microsoft.com/office/powerpoint/2010/main" val="3253444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Instance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5" y="1756042"/>
            <a:ext cx="8921435" cy="4568558"/>
          </a:xfrm>
        </p:spPr>
      </p:pic>
    </p:spTree>
    <p:extLst>
      <p:ext uri="{BB962C8B-B14F-4D97-AF65-F5344CB8AC3E}">
        <p14:creationId xmlns:p14="http://schemas.microsoft.com/office/powerpoint/2010/main" val="2790415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Storage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96" y="1759056"/>
            <a:ext cx="8779304" cy="4489343"/>
          </a:xfrm>
        </p:spPr>
      </p:pic>
    </p:spTree>
    <p:extLst>
      <p:ext uri="{BB962C8B-B14F-4D97-AF65-F5344CB8AC3E}">
        <p14:creationId xmlns:p14="http://schemas.microsoft.com/office/powerpoint/2010/main" val="4242894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Tags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7" y="1810302"/>
            <a:ext cx="8895748" cy="4438098"/>
          </a:xfrm>
        </p:spPr>
      </p:pic>
    </p:spTree>
    <p:extLst>
      <p:ext uri="{BB962C8B-B14F-4D97-AF65-F5344CB8AC3E}">
        <p14:creationId xmlns:p14="http://schemas.microsoft.com/office/powerpoint/2010/main" val="790285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51</Words>
  <Application>Microsoft Office PowerPoint</Application>
  <PresentationFormat>On-screen Show (4:3)</PresentationFormat>
  <Paragraphs>21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Setting up a server in AWS </vt:lpstr>
      <vt:lpstr>Create an AWS Account</vt:lpstr>
      <vt:lpstr>PowerPoint Presentation</vt:lpstr>
      <vt:lpstr>Launch Instance</vt:lpstr>
      <vt:lpstr>Choose Amazon Machine Image</vt:lpstr>
      <vt:lpstr>Choose Instance Type</vt:lpstr>
      <vt:lpstr>Configure Instance</vt:lpstr>
      <vt:lpstr>Add Storage</vt:lpstr>
      <vt:lpstr>Add Tags</vt:lpstr>
      <vt:lpstr>Configure Security Group</vt:lpstr>
      <vt:lpstr>Review Instance Launch Settings</vt:lpstr>
      <vt:lpstr>Key Pair Download</vt:lpstr>
      <vt:lpstr>Instance Running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a server in AWS</dc:title>
  <dc:creator>nauman</dc:creator>
  <cp:lastModifiedBy>nauman</cp:lastModifiedBy>
  <cp:revision>7</cp:revision>
  <dcterms:created xsi:type="dcterms:W3CDTF">2018-09-25T01:35:41Z</dcterms:created>
  <dcterms:modified xsi:type="dcterms:W3CDTF">2018-09-25T03:09:27Z</dcterms:modified>
</cp:coreProperties>
</file>