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E2C38DB-9AF1-49F1-BC48-520352BADF6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Server Deployment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Heroku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-Joshua Gahan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CS431/531 Fall 2018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Procfile is used by heroku to look for the first instruction to run when loaded (similar to a Dockerfile). In this case we’re using the gunicorn web server to launch our application.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695520" y="3991320"/>
            <a:ext cx="844848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Running!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280160" y="2103120"/>
            <a:ext cx="7105320" cy="41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 for a Heroku account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https://www.heroku.com/free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50320" y="2313360"/>
            <a:ext cx="3355920" cy="4818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773240" y="2377440"/>
            <a:ext cx="3714480" cy="27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new app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46160" y="1737360"/>
            <a:ext cx="9180720" cy="45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to Github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4000" y="1828800"/>
            <a:ext cx="9107280" cy="51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Heroku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61600" y="1707120"/>
            <a:ext cx="7133760" cy="48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to Heroku and clone the ‘getting started.git’ for your language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69920" y="1554480"/>
            <a:ext cx="9797040" cy="1477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91440" y="3162600"/>
            <a:ext cx="9839880" cy="24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heroku app and deploy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005840" y="1645920"/>
            <a:ext cx="8576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*Note during create, you may pass your app name as a parameter, otherwise it will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 your app a name (afternoon-spire-57353 in this case)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40080" y="2505600"/>
            <a:ext cx="8476920" cy="34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Deployed sample Heroku Server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2880" y="1323000"/>
            <a:ext cx="9692640" cy="65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is virtually the same  w/o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sample project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0200" y="1645920"/>
            <a:ext cx="9948600" cy="7344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60" y="2468880"/>
            <a:ext cx="10079640" cy="6638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91440" y="3200400"/>
            <a:ext cx="8438760" cy="260964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182880" y="6032520"/>
            <a:ext cx="9327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Important bits here are the “Procfile” (next slide) and heroku create. Create will create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link for the app as well as a .git for it.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2018-09-25T23:57:17Z</dcterms:created>
  <dc:creator/>
  <dc:description/>
  <dc:language>en-US</dc:language>
  <cp:lastModifiedBy/>
  <dcterms:modified xsi:type="dcterms:W3CDTF">2018-09-26T01:30:40Z</dcterms:modified>
  <cp:revision>1</cp:revision>
  <dc:subject/>
  <dc:title/>
</cp:coreProperties>
</file>