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 Server Deployment Heroku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-Joshua Gahan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CS431/531 Fall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Register for a Heroku account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https://www.heroku.com/free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850320" y="2313360"/>
            <a:ext cx="3355200" cy="48182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4773240" y="2377440"/>
            <a:ext cx="3713760" cy="278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Install Heroku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1461600" y="1707120"/>
            <a:ext cx="7133040" cy="487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Login to Heroku and clone the ‘getting started.git’ for your language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69920" y="1554480"/>
            <a:ext cx="9796320" cy="147672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91440" y="3162600"/>
            <a:ext cx="9839160" cy="241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heroku app and deploy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005840" y="1645920"/>
            <a:ext cx="857556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*Note during create, you may pass your app name as a parameter, otherwise it will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Assign your app a name (afternoon-spire-57353 in this case)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640080" y="2505600"/>
            <a:ext cx="8476200" cy="343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Deployed sample Heroku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82880" y="1323000"/>
            <a:ext cx="9691920" cy="654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Process is virtually the same  w/o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sample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70200" y="1645920"/>
            <a:ext cx="9947880" cy="73368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360" y="2468880"/>
            <a:ext cx="10078920" cy="66312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91440" y="3200400"/>
            <a:ext cx="8438040" cy="260892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182880" y="6032520"/>
            <a:ext cx="93268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Important bits here are the “Procfile” (next slide) and heroku create. Create will create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link for the app as well as a .git for it.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Procfile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Procfile is used by heroku to look for the first instruction to run when loaded (similar to a Dockerfile). In this case we’re using the gunicorn web server to launch our application.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695520" y="3991320"/>
            <a:ext cx="8447760" cy="240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Its Running!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280160" y="2103120"/>
            <a:ext cx="7104600" cy="416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2018-09-25T23:57:17Z</dcterms:created>
  <dc:creator/>
  <dc:description/>
  <dc:language>en-US</dc:language>
  <cp:lastModifiedBy/>
  <dcterms:modified xsi:type="dcterms:W3CDTF">2018-09-26T01:37:23Z</dcterms:modified>
  <cp:revision>4</cp:revision>
  <dc:subject/>
  <dc:title/>
</cp:coreProperties>
</file>