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1" d="100"/>
          <a:sy n="51" d="100"/>
        </p:scale>
        <p:origin x="27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61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사용자 지정</PresentationFormat>
  <Paragraphs>16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곽 수정</cp:lastModifiedBy>
  <cp:revision>1</cp:revision>
  <dcterms:created xsi:type="dcterms:W3CDTF">2021-05-10T08:31:05Z</dcterms:created>
  <dcterms:modified xsi:type="dcterms:W3CDTF">2021-05-10T08:32:33Z</dcterms:modified>
</cp:coreProperties>
</file>