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4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600" y="2103120"/>
            <a:ext cx="6400800" cy="1171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3" y="210312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0587" y="2562225"/>
            <a:ext cx="2790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8791E8-A28F-4141-85D7-363AC195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0985" y="2103120"/>
            <a:ext cx="4010025" cy="819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6784" y="3342131"/>
            <a:ext cx="2638425" cy="1095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5" y="1724025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1785937" y="3686175"/>
            <a:ext cx="8620125" cy="24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321" y="2103120"/>
            <a:ext cx="6401355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46</Words>
  <Application>Microsoft Office PowerPoint</Application>
  <PresentationFormat>Grand écran</PresentationFormat>
  <Paragraphs>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Solutions pour l’oscillateur anharmonique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17</cp:revision>
  <dcterms:created xsi:type="dcterms:W3CDTF">2020-05-01T18:15:42Z</dcterms:created>
  <dcterms:modified xsi:type="dcterms:W3CDTF">2020-05-06T01:29:48Z</dcterms:modified>
</cp:coreProperties>
</file>