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5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8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3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4486C-0492-4B54-9E39-D2477531C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4B1292-07F4-4B2B-8B3A-6BE8A3C6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057400"/>
            <a:ext cx="5120639" cy="1928965"/>
          </a:xfrm>
        </p:spPr>
        <p:txBody>
          <a:bodyPr>
            <a:normAutofit fontScale="90000"/>
          </a:bodyPr>
          <a:lstStyle/>
          <a:p>
            <a:r>
              <a:rPr lang="fr-CA" sz="4400" dirty="0">
                <a:solidFill>
                  <a:schemeClr val="tx1"/>
                </a:solidFill>
              </a:rPr>
              <a:t>Solutions d’une équation aux valeurs propres: oscillateur anharmonique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46341E-4136-4140-AFD0-F074C5FF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406526"/>
            <a:ext cx="4775075" cy="559656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Gabriel Hémond et Meriem Khalfoun</a:t>
            </a:r>
          </a:p>
        </p:txBody>
      </p:sp>
    </p:spTree>
    <p:extLst>
      <p:ext uri="{BB962C8B-B14F-4D97-AF65-F5344CB8AC3E}">
        <p14:creationId xmlns:p14="http://schemas.microsoft.com/office/powerpoint/2010/main" val="194545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230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278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Hamiltonien et équation de Schrödinger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D3B9B4E-0E34-4E0D-938A-ADDF8B39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940" y="4899556"/>
            <a:ext cx="2672116" cy="7992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025DDB-F88A-4ADC-BA68-8D02BFC83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103120"/>
            <a:ext cx="6400800" cy="11715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DA618E-0170-4A6C-9A70-F416C03E4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941" y="3708996"/>
            <a:ext cx="2672115" cy="7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5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939073-0B25-4BDF-84BE-DEFE4BEA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33" y="2103120"/>
            <a:ext cx="4573934" cy="980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CCE71A-A122-4D90-9896-963BBFB8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62" y="4027932"/>
            <a:ext cx="54006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Opérateurs d’échelle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9FEF8F-9EF8-4438-BE0A-4D94A60E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021" y="0"/>
            <a:ext cx="4244979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7B275D-EB28-4949-99F1-56FFFA906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2562225"/>
            <a:ext cx="27908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8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8791E8-A28F-4141-85D7-363AC1955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5" y="2103120"/>
            <a:ext cx="4010025" cy="819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7442D6-74E1-4141-A00F-6B185A26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4" y="3342131"/>
            <a:ext cx="2638425" cy="1095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960FFA-DF48-4E3E-B71A-C2FBB6B22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908" y="4661725"/>
            <a:ext cx="67341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Représentation matricielle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70DCAB-3CB7-449E-B4C0-91EC5E99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724025"/>
            <a:ext cx="4552950" cy="1962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EC05D6-D94A-486C-A777-B9500B4AC8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5"/>
          <a:stretch/>
        </p:blipFill>
        <p:spPr>
          <a:xfrm>
            <a:off x="1785937" y="3686175"/>
            <a:ext cx="8620125" cy="24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B59CDA-938F-416D-9BDE-570D1944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2" y="3754437"/>
            <a:ext cx="2962275" cy="1000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A0FF96-0686-49CA-BE65-B914DE89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62" y="4972652"/>
            <a:ext cx="2962275" cy="8617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2095F6-4FF8-4A54-917B-FEB0AA322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321" y="2103120"/>
            <a:ext cx="6401355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Algorithmes pour valeurs et vecteurs propres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454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9801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3624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46</Words>
  <Application>Microsoft Office PowerPoint</Application>
  <PresentationFormat>Grand écran</PresentationFormat>
  <Paragraphs>12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Garamond</vt:lpstr>
      <vt:lpstr>Segoe UI Semibold</vt:lpstr>
      <vt:lpstr>Selawik Light</vt:lpstr>
      <vt:lpstr>Speak Pro</vt:lpstr>
      <vt:lpstr>SavonVTI</vt:lpstr>
      <vt:lpstr>Solutions d’une équation aux valeurs propres: oscillateur anharmonique</vt:lpstr>
      <vt:lpstr>Hamiltonien et équation de Schrödinger</vt:lpstr>
      <vt:lpstr>Oscillateur harmonique</vt:lpstr>
      <vt:lpstr>Opérateurs d’échelle</vt:lpstr>
      <vt:lpstr>Solutions pour l’oscillateur harmonique</vt:lpstr>
      <vt:lpstr>Représentation matricielle</vt:lpstr>
      <vt:lpstr>Oscillateur anharmonique</vt:lpstr>
      <vt:lpstr>Algorithmes pour valeurs et vecteurs propres </vt:lpstr>
      <vt:lpstr>Solutions pour l’oscillateur anharmonique</vt:lpstr>
      <vt:lpstr>Solutions approximatives: perturbations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d’une équation aux valeurs propres: oscillateur anharmonique</dc:title>
  <dc:creator>meriem khalfoun</dc:creator>
  <cp:lastModifiedBy>meriem khalfoun</cp:lastModifiedBy>
  <cp:revision>13</cp:revision>
  <dcterms:created xsi:type="dcterms:W3CDTF">2020-05-01T18:15:42Z</dcterms:created>
  <dcterms:modified xsi:type="dcterms:W3CDTF">2020-05-04T14:55:47Z</dcterms:modified>
</cp:coreProperties>
</file>