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82" r:id="rId22"/>
    <p:sldId id="283" r:id="rId23"/>
    <p:sldId id="284" r:id="rId24"/>
    <p:sldId id="285" r:id="rId25"/>
    <p:sldId id="286" r:id="rId26"/>
    <p:sldId id="261" r:id="rId27"/>
    <p:sldId id="264" r:id="rId28"/>
    <p:sldId id="279" r:id="rId29"/>
    <p:sldId id="280" r:id="rId30"/>
    <p:sldId id="266" r:id="rId31"/>
    <p:sldId id="28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3ED08-A0A9-44FD-B62E-0392D7F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B134A6-B549-4875-99DC-A766F3BE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51"/>
            <a:ext cx="11277600" cy="6007949"/>
          </a:xfrm>
        </p:spPr>
      </p:pic>
    </p:spTree>
    <p:extLst>
      <p:ext uri="{BB962C8B-B14F-4D97-AF65-F5344CB8AC3E}">
        <p14:creationId xmlns:p14="http://schemas.microsoft.com/office/powerpoint/2010/main" val="51808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1FECC-B744-4795-A994-6D9C708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87A651-5C7E-4782-B609-33603609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5" y="435031"/>
            <a:ext cx="11214250" cy="5968263"/>
          </a:xfrm>
        </p:spPr>
      </p:pic>
    </p:spTree>
    <p:extLst>
      <p:ext uri="{BB962C8B-B14F-4D97-AF65-F5344CB8AC3E}">
        <p14:creationId xmlns:p14="http://schemas.microsoft.com/office/powerpoint/2010/main" val="7820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D13A60-00A8-4E64-A7E8-C8ED72CF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8" y="438734"/>
            <a:ext cx="10939326" cy="5973912"/>
          </a:xfrm>
        </p:spPr>
      </p:pic>
    </p:spTree>
    <p:extLst>
      <p:ext uri="{BB962C8B-B14F-4D97-AF65-F5344CB8AC3E}">
        <p14:creationId xmlns:p14="http://schemas.microsoft.com/office/powerpoint/2010/main" val="66028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27FA2-23F4-46CD-AC1A-D8995075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" y="485775"/>
            <a:ext cx="11355012" cy="5886450"/>
          </a:xfrm>
        </p:spPr>
      </p:pic>
    </p:spTree>
    <p:extLst>
      <p:ext uri="{BB962C8B-B14F-4D97-AF65-F5344CB8AC3E}">
        <p14:creationId xmlns:p14="http://schemas.microsoft.com/office/powerpoint/2010/main" val="175104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5B72-3D6A-4BD1-903F-AC7D3246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A3294A-5C84-4C77-9380-83DCA580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" y="453120"/>
            <a:ext cx="11341791" cy="5890530"/>
          </a:xfrm>
        </p:spPr>
      </p:pic>
    </p:spTree>
    <p:extLst>
      <p:ext uri="{BB962C8B-B14F-4D97-AF65-F5344CB8AC3E}">
        <p14:creationId xmlns:p14="http://schemas.microsoft.com/office/powerpoint/2010/main" val="388630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1933576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90" y="3305176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8" y="4870979"/>
            <a:ext cx="4867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5" y="4006320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219</Words>
  <Application>Microsoft Office PowerPoint</Application>
  <PresentationFormat>Grand écran</PresentationFormat>
  <Paragraphs>50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47</cp:revision>
  <dcterms:created xsi:type="dcterms:W3CDTF">2020-05-01T18:15:42Z</dcterms:created>
  <dcterms:modified xsi:type="dcterms:W3CDTF">2020-05-07T00:42:26Z</dcterms:modified>
</cp:coreProperties>
</file>