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  <p:sldId id="257" r:id="rId3"/>
    <p:sldId id="258" r:id="rId4"/>
    <p:sldId id="262" r:id="rId5"/>
    <p:sldId id="260" r:id="rId6"/>
    <p:sldId id="263" r:id="rId7"/>
    <p:sldId id="259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8" r:id="rId18"/>
    <p:sldId id="275" r:id="rId19"/>
    <p:sldId id="276" r:id="rId20"/>
    <p:sldId id="277" r:id="rId21"/>
    <p:sldId id="261" r:id="rId22"/>
    <p:sldId id="264" r:id="rId23"/>
    <p:sldId id="26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2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6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2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38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01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5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4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31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5/6/2020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80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0857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1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3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7.wdp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7" Type="http://schemas.microsoft.com/office/2007/relationships/hdphoto" Target="../media/hdphoto10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9.wdp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2.wdp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7" Type="http://schemas.microsoft.com/office/2007/relationships/hdphoto" Target="../media/hdphoto15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14.wdp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84486C-0492-4B54-9E39-D2477531C6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9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54B1292-07F4-4B2B-8B3A-6BE8A3C61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010" y="2057400"/>
            <a:ext cx="5120639" cy="1928965"/>
          </a:xfrm>
        </p:spPr>
        <p:txBody>
          <a:bodyPr>
            <a:normAutofit fontScale="90000"/>
          </a:bodyPr>
          <a:lstStyle/>
          <a:p>
            <a:r>
              <a:rPr lang="fr-CA" sz="4400" dirty="0">
                <a:solidFill>
                  <a:schemeClr val="tx1"/>
                </a:solidFill>
              </a:rPr>
              <a:t>Solutions d’une équation aux valeurs propres: oscillateur anharmonique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146341E-4136-4140-AFD0-F074C5FF1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2" y="4406526"/>
            <a:ext cx="4775075" cy="559656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chemeClr val="tx1"/>
                </a:solidFill>
              </a:rPr>
              <a:t>Gabriel Hémond et Meriem Khalfoun</a:t>
            </a:r>
          </a:p>
        </p:txBody>
      </p:sp>
    </p:spTree>
    <p:extLst>
      <p:ext uri="{BB962C8B-B14F-4D97-AF65-F5344CB8AC3E}">
        <p14:creationId xmlns:p14="http://schemas.microsoft.com/office/powerpoint/2010/main" val="1945450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BEBB50-5599-44E2-AFEB-E7D4CCD0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Gram-</a:t>
            </a:r>
            <a:r>
              <a:rPr lang="fr-CA" dirty="0" err="1"/>
              <a:t>Shmidt</a:t>
            </a:r>
            <a:endParaRPr lang="fr-CA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C84AB1A4-F937-406F-9F58-F7C0745DF598}"/>
              </a:ext>
            </a:extLst>
          </p:cNvPr>
          <p:cNvCxnSpPr>
            <a:cxnSpLocks/>
          </p:cNvCxnSpPr>
          <p:nvPr/>
        </p:nvCxnSpPr>
        <p:spPr>
          <a:xfrm>
            <a:off x="4638675" y="4753664"/>
            <a:ext cx="40957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4B5E324-35C2-4973-ABC5-C25D088495AF}"/>
              </a:ext>
            </a:extLst>
          </p:cNvPr>
          <p:cNvCxnSpPr>
            <a:cxnSpLocks/>
          </p:cNvCxnSpPr>
          <p:nvPr/>
        </p:nvCxnSpPr>
        <p:spPr>
          <a:xfrm flipV="1">
            <a:off x="4638675" y="2438400"/>
            <a:ext cx="1924050" cy="231526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7BFBF8FD-E5C0-4542-996F-367C1C1843EA}"/>
              </a:ext>
            </a:extLst>
          </p:cNvPr>
          <p:cNvCxnSpPr/>
          <p:nvPr/>
        </p:nvCxnSpPr>
        <p:spPr>
          <a:xfrm>
            <a:off x="6562725" y="2438400"/>
            <a:ext cx="0" cy="23152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504671B-3ABF-4345-A343-8E3D8A89CB74}"/>
              </a:ext>
            </a:extLst>
          </p:cNvPr>
          <p:cNvCxnSpPr>
            <a:cxnSpLocks/>
          </p:cNvCxnSpPr>
          <p:nvPr/>
        </p:nvCxnSpPr>
        <p:spPr>
          <a:xfrm>
            <a:off x="6562725" y="4457700"/>
            <a:ext cx="29527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ED8F2377-06F1-47BE-969D-BBBAA3DF4E12}"/>
              </a:ext>
            </a:extLst>
          </p:cNvPr>
          <p:cNvCxnSpPr>
            <a:cxnSpLocks/>
          </p:cNvCxnSpPr>
          <p:nvPr/>
        </p:nvCxnSpPr>
        <p:spPr>
          <a:xfrm>
            <a:off x="6858000" y="4457700"/>
            <a:ext cx="0" cy="2959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04A7913F-A47C-4B69-83DD-911964801A7E}"/>
              </a:ext>
            </a:extLst>
          </p:cNvPr>
          <p:cNvCxnSpPr/>
          <p:nvPr/>
        </p:nvCxnSpPr>
        <p:spPr>
          <a:xfrm>
            <a:off x="4638675" y="4753664"/>
            <a:ext cx="192405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169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BEBB50-5599-44E2-AFEB-E7D4CCD0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Gram-</a:t>
            </a:r>
            <a:r>
              <a:rPr lang="fr-CA" dirty="0" err="1"/>
              <a:t>Shmidt</a:t>
            </a:r>
            <a:endParaRPr lang="fr-CA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C84AB1A4-F937-406F-9F58-F7C0745DF598}"/>
              </a:ext>
            </a:extLst>
          </p:cNvPr>
          <p:cNvCxnSpPr>
            <a:cxnSpLocks/>
          </p:cNvCxnSpPr>
          <p:nvPr/>
        </p:nvCxnSpPr>
        <p:spPr>
          <a:xfrm>
            <a:off x="4638675" y="4753664"/>
            <a:ext cx="40957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4B5E324-35C2-4973-ABC5-C25D088495AF}"/>
              </a:ext>
            </a:extLst>
          </p:cNvPr>
          <p:cNvCxnSpPr>
            <a:cxnSpLocks/>
          </p:cNvCxnSpPr>
          <p:nvPr/>
        </p:nvCxnSpPr>
        <p:spPr>
          <a:xfrm flipV="1">
            <a:off x="4638675" y="2438400"/>
            <a:ext cx="1924050" cy="231526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7BFBF8FD-E5C0-4542-996F-367C1C1843EA}"/>
              </a:ext>
            </a:extLst>
          </p:cNvPr>
          <p:cNvCxnSpPr/>
          <p:nvPr/>
        </p:nvCxnSpPr>
        <p:spPr>
          <a:xfrm>
            <a:off x="6562725" y="2438400"/>
            <a:ext cx="0" cy="23152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504671B-3ABF-4345-A343-8E3D8A89CB74}"/>
              </a:ext>
            </a:extLst>
          </p:cNvPr>
          <p:cNvCxnSpPr>
            <a:cxnSpLocks/>
          </p:cNvCxnSpPr>
          <p:nvPr/>
        </p:nvCxnSpPr>
        <p:spPr>
          <a:xfrm>
            <a:off x="6562725" y="4457700"/>
            <a:ext cx="29527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ED8F2377-06F1-47BE-969D-BBBAA3DF4E12}"/>
              </a:ext>
            </a:extLst>
          </p:cNvPr>
          <p:cNvCxnSpPr>
            <a:cxnSpLocks/>
          </p:cNvCxnSpPr>
          <p:nvPr/>
        </p:nvCxnSpPr>
        <p:spPr>
          <a:xfrm>
            <a:off x="6858000" y="4457700"/>
            <a:ext cx="0" cy="2959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04A7913F-A47C-4B69-83DD-911964801A7E}"/>
              </a:ext>
            </a:extLst>
          </p:cNvPr>
          <p:cNvCxnSpPr/>
          <p:nvPr/>
        </p:nvCxnSpPr>
        <p:spPr>
          <a:xfrm>
            <a:off x="4638675" y="4753664"/>
            <a:ext cx="192405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5D33B2A-A34D-4474-8079-F3AFBA7CDD30}"/>
              </a:ext>
            </a:extLst>
          </p:cNvPr>
          <p:cNvCxnSpPr>
            <a:cxnSpLocks/>
          </p:cNvCxnSpPr>
          <p:nvPr/>
        </p:nvCxnSpPr>
        <p:spPr>
          <a:xfrm flipH="1">
            <a:off x="4638675" y="2438400"/>
            <a:ext cx="1889126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6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BEBB50-5599-44E2-AFEB-E7D4CCD0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Gram-</a:t>
            </a:r>
            <a:r>
              <a:rPr lang="fr-CA" dirty="0" err="1"/>
              <a:t>Shmidt</a:t>
            </a:r>
            <a:endParaRPr lang="fr-CA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C84AB1A4-F937-406F-9F58-F7C0745DF598}"/>
              </a:ext>
            </a:extLst>
          </p:cNvPr>
          <p:cNvCxnSpPr>
            <a:cxnSpLocks/>
          </p:cNvCxnSpPr>
          <p:nvPr/>
        </p:nvCxnSpPr>
        <p:spPr>
          <a:xfrm>
            <a:off x="4638675" y="4753664"/>
            <a:ext cx="40957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4B5E324-35C2-4973-ABC5-C25D088495AF}"/>
              </a:ext>
            </a:extLst>
          </p:cNvPr>
          <p:cNvCxnSpPr>
            <a:cxnSpLocks/>
          </p:cNvCxnSpPr>
          <p:nvPr/>
        </p:nvCxnSpPr>
        <p:spPr>
          <a:xfrm flipV="1">
            <a:off x="4638675" y="2438400"/>
            <a:ext cx="0" cy="231526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7BFBF8FD-E5C0-4542-996F-367C1C1843EA}"/>
              </a:ext>
            </a:extLst>
          </p:cNvPr>
          <p:cNvCxnSpPr>
            <a:cxnSpLocks/>
          </p:cNvCxnSpPr>
          <p:nvPr/>
        </p:nvCxnSpPr>
        <p:spPr>
          <a:xfrm flipH="1">
            <a:off x="4638675" y="2438400"/>
            <a:ext cx="1924050" cy="23152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5D33B2A-A34D-4474-8079-F3AFBA7CDD30}"/>
              </a:ext>
            </a:extLst>
          </p:cNvPr>
          <p:cNvCxnSpPr>
            <a:cxnSpLocks/>
          </p:cNvCxnSpPr>
          <p:nvPr/>
        </p:nvCxnSpPr>
        <p:spPr>
          <a:xfrm flipH="1">
            <a:off x="4638675" y="2438400"/>
            <a:ext cx="1889126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801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BEBB50-5599-44E2-AFEB-E7D4CCD0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Gram-</a:t>
            </a:r>
            <a:r>
              <a:rPr lang="fr-CA" dirty="0" err="1"/>
              <a:t>Shmidt</a:t>
            </a:r>
            <a:endParaRPr lang="fr-CA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C84AB1A4-F937-406F-9F58-F7C0745DF598}"/>
              </a:ext>
            </a:extLst>
          </p:cNvPr>
          <p:cNvCxnSpPr>
            <a:cxnSpLocks/>
          </p:cNvCxnSpPr>
          <p:nvPr/>
        </p:nvCxnSpPr>
        <p:spPr>
          <a:xfrm>
            <a:off x="4638675" y="4753664"/>
            <a:ext cx="40957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4B5E324-35C2-4973-ABC5-C25D088495AF}"/>
              </a:ext>
            </a:extLst>
          </p:cNvPr>
          <p:cNvCxnSpPr>
            <a:cxnSpLocks/>
          </p:cNvCxnSpPr>
          <p:nvPr/>
        </p:nvCxnSpPr>
        <p:spPr>
          <a:xfrm flipV="1">
            <a:off x="4638675" y="2438400"/>
            <a:ext cx="0" cy="231526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504671B-3ABF-4345-A343-8E3D8A89CB74}"/>
              </a:ext>
            </a:extLst>
          </p:cNvPr>
          <p:cNvCxnSpPr>
            <a:cxnSpLocks/>
          </p:cNvCxnSpPr>
          <p:nvPr/>
        </p:nvCxnSpPr>
        <p:spPr>
          <a:xfrm>
            <a:off x="4638675" y="4457700"/>
            <a:ext cx="29527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ED8F2377-06F1-47BE-969D-BBBAA3DF4E12}"/>
              </a:ext>
            </a:extLst>
          </p:cNvPr>
          <p:cNvCxnSpPr>
            <a:cxnSpLocks/>
          </p:cNvCxnSpPr>
          <p:nvPr/>
        </p:nvCxnSpPr>
        <p:spPr>
          <a:xfrm>
            <a:off x="4933950" y="4457700"/>
            <a:ext cx="0" cy="2959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124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66BF5C-AB32-48B1-89CF-28E9CD908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Givens</a:t>
            </a:r>
            <a:r>
              <a:rPr lang="fr-CA" dirty="0"/>
              <a:t> rotation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2316EB-9BFA-43E9-8B80-7DDC2D21C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7DEBEF6-B23F-4EB9-B4A8-0396358367D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24025" y="2582862"/>
            <a:ext cx="257175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41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66BF5C-AB32-48B1-89CF-28E9CD908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Givens</a:t>
            </a:r>
            <a:r>
              <a:rPr lang="fr-CA" dirty="0"/>
              <a:t> rotation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2316EB-9BFA-43E9-8B80-7DDC2D21C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7DEBEF6-B23F-4EB9-B4A8-0396358367D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16089" y="2570163"/>
            <a:ext cx="2571750" cy="2047875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05356090-5634-47E3-BA19-A172D0542463}"/>
              </a:ext>
            </a:extLst>
          </p:cNvPr>
          <p:cNvSpPr/>
          <p:nvPr/>
        </p:nvSpPr>
        <p:spPr>
          <a:xfrm>
            <a:off x="2162108" y="3897045"/>
            <a:ext cx="481263" cy="4620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DCD6BCB-4AAE-4556-9F61-106D522003C4}"/>
              </a:ext>
            </a:extLst>
          </p:cNvPr>
          <p:cNvSpPr/>
          <p:nvPr/>
        </p:nvSpPr>
        <p:spPr>
          <a:xfrm>
            <a:off x="2143058" y="2802377"/>
            <a:ext cx="481263" cy="4620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07274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66BF5C-AB32-48B1-89CF-28E9CD908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Givens</a:t>
            </a:r>
            <a:r>
              <a:rPr lang="fr-CA" dirty="0"/>
              <a:t> rotation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7DEBEF6-B23F-4EB9-B4A8-0396358367D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16089" y="2570163"/>
            <a:ext cx="2571750" cy="2047875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05356090-5634-47E3-BA19-A172D0542463}"/>
              </a:ext>
            </a:extLst>
          </p:cNvPr>
          <p:cNvSpPr/>
          <p:nvPr/>
        </p:nvSpPr>
        <p:spPr>
          <a:xfrm>
            <a:off x="2162108" y="3897045"/>
            <a:ext cx="481263" cy="4620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DCD6BCB-4AAE-4556-9F61-106D522003C4}"/>
              </a:ext>
            </a:extLst>
          </p:cNvPr>
          <p:cNvSpPr/>
          <p:nvPr/>
        </p:nvSpPr>
        <p:spPr>
          <a:xfrm>
            <a:off x="2143058" y="2802377"/>
            <a:ext cx="481263" cy="4620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CD10BEEF-496E-4701-A944-C37E6D8CE536}"/>
              </a:ext>
            </a:extLst>
          </p:cNvPr>
          <p:cNvCxnSpPr/>
          <p:nvPr/>
        </p:nvCxnSpPr>
        <p:spPr>
          <a:xfrm flipV="1">
            <a:off x="5588000" y="2885440"/>
            <a:ext cx="1473200" cy="101160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32EA10F9-668B-46D2-8D83-F7D499C922DA}"/>
              </a:ext>
            </a:extLst>
          </p:cNvPr>
          <p:cNvCxnSpPr>
            <a:cxnSpLocks/>
          </p:cNvCxnSpPr>
          <p:nvPr/>
        </p:nvCxnSpPr>
        <p:spPr>
          <a:xfrm>
            <a:off x="5588000" y="3897045"/>
            <a:ext cx="145288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FACDA191-1D22-4D25-8375-758DA53060B2}"/>
              </a:ext>
            </a:extLst>
          </p:cNvPr>
          <p:cNvCxnSpPr>
            <a:cxnSpLocks/>
          </p:cNvCxnSpPr>
          <p:nvPr/>
        </p:nvCxnSpPr>
        <p:spPr>
          <a:xfrm flipV="1">
            <a:off x="7040880" y="2885441"/>
            <a:ext cx="0" cy="101160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786EA051-E41A-4505-8E20-B9BA5592EDDE}"/>
              </a:ext>
            </a:extLst>
          </p:cNvPr>
          <p:cNvSpPr txBox="1"/>
          <p:nvPr/>
        </p:nvSpPr>
        <p:spPr>
          <a:xfrm>
            <a:off x="6207760" y="384326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4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FE27A8B-813C-462B-936E-40EEB4BC8275}"/>
              </a:ext>
            </a:extLst>
          </p:cNvPr>
          <p:cNvSpPr txBox="1"/>
          <p:nvPr/>
        </p:nvSpPr>
        <p:spPr>
          <a:xfrm>
            <a:off x="6009481" y="352771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ϴ</a:t>
            </a:r>
            <a:endParaRPr lang="fr-CA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690E83A-FFDC-49AA-8AE1-851B5B589577}"/>
              </a:ext>
            </a:extLst>
          </p:cNvPr>
          <p:cNvSpPr txBox="1"/>
          <p:nvPr/>
        </p:nvSpPr>
        <p:spPr>
          <a:xfrm>
            <a:off x="7025481" y="320149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3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387B7585-47B1-4797-80F8-84F12D8A2C24}"/>
              </a:ext>
            </a:extLst>
          </p:cNvPr>
          <p:cNvSpPr/>
          <p:nvPr/>
        </p:nvSpPr>
        <p:spPr>
          <a:xfrm rot="1099289">
            <a:off x="5727700" y="3658600"/>
            <a:ext cx="340360" cy="369332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68242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66BF5C-AB32-48B1-89CF-28E9CD908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Givens</a:t>
            </a:r>
            <a:r>
              <a:rPr lang="fr-CA" dirty="0"/>
              <a:t> rotation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7DEBEF6-B23F-4EB9-B4A8-0396358367D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16089" y="2570163"/>
            <a:ext cx="2571750" cy="2047875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05356090-5634-47E3-BA19-A172D0542463}"/>
              </a:ext>
            </a:extLst>
          </p:cNvPr>
          <p:cNvSpPr/>
          <p:nvPr/>
        </p:nvSpPr>
        <p:spPr>
          <a:xfrm>
            <a:off x="2162108" y="3897045"/>
            <a:ext cx="481263" cy="4620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DCD6BCB-4AAE-4556-9F61-106D522003C4}"/>
              </a:ext>
            </a:extLst>
          </p:cNvPr>
          <p:cNvSpPr/>
          <p:nvPr/>
        </p:nvSpPr>
        <p:spPr>
          <a:xfrm>
            <a:off x="2143058" y="2802377"/>
            <a:ext cx="481263" cy="4620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CD10BEEF-496E-4701-A944-C37E6D8CE536}"/>
              </a:ext>
            </a:extLst>
          </p:cNvPr>
          <p:cNvCxnSpPr>
            <a:cxnSpLocks/>
          </p:cNvCxnSpPr>
          <p:nvPr/>
        </p:nvCxnSpPr>
        <p:spPr>
          <a:xfrm flipV="1">
            <a:off x="5588000" y="3897045"/>
            <a:ext cx="1917700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786EA051-E41A-4505-8E20-B9BA5592EDDE}"/>
              </a:ext>
            </a:extLst>
          </p:cNvPr>
          <p:cNvSpPr txBox="1"/>
          <p:nvPr/>
        </p:nvSpPr>
        <p:spPr>
          <a:xfrm>
            <a:off x="6417310" y="390077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54138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34EF5-0052-43BE-9824-A13878B9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6765797-F901-483F-9638-B2E77ABA9C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17" y="406399"/>
            <a:ext cx="11371334" cy="6054361"/>
          </a:xfrm>
        </p:spPr>
      </p:pic>
    </p:spTree>
    <p:extLst>
      <p:ext uri="{BB962C8B-B14F-4D97-AF65-F5344CB8AC3E}">
        <p14:creationId xmlns:p14="http://schemas.microsoft.com/office/powerpoint/2010/main" val="615439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3A4E10-6AA3-4F5A-A2DD-FD8115F2A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F831146-18E7-431C-A8D7-AE7191E61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25" y="401319"/>
            <a:ext cx="11372175" cy="6045201"/>
          </a:xfrm>
        </p:spPr>
      </p:pic>
    </p:spTree>
    <p:extLst>
      <p:ext uri="{BB962C8B-B14F-4D97-AF65-F5344CB8AC3E}">
        <p14:creationId xmlns:p14="http://schemas.microsoft.com/office/powerpoint/2010/main" val="680076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Hamiltonien et équation de Schrödinger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D3B9B4E-0E34-4E0D-938A-ADDF8B390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59940" y="4899556"/>
            <a:ext cx="2672116" cy="79924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6025DDB-F88A-4ADC-BA68-8D02BFC83B5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95600" y="2103120"/>
            <a:ext cx="6400800" cy="117157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5DA618E-0170-4A6C-9A70-F416C03E4A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59941" y="3708996"/>
            <a:ext cx="2672115" cy="75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57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F22E7E-5A4C-4541-B366-DB2C52AC3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Espace réservé du contenu 4" descr="Une image contenant capture d’écran, carte&#10;&#10;Description générée automatiquement">
            <a:extLst>
              <a:ext uri="{FF2B5EF4-FFF2-40B4-BE49-F238E27FC236}">
                <a16:creationId xmlns:a16="http://schemas.microsoft.com/office/drawing/2014/main" id="{A88781FE-19CA-4A0F-BDE7-ADDB09B99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22" y="404970"/>
            <a:ext cx="11409818" cy="6046630"/>
          </a:xfrm>
        </p:spPr>
      </p:pic>
    </p:spTree>
    <p:extLst>
      <p:ext uri="{BB962C8B-B14F-4D97-AF65-F5344CB8AC3E}">
        <p14:creationId xmlns:p14="http://schemas.microsoft.com/office/powerpoint/2010/main" val="602111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Solutions pour l’oscillateur anharmonique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C44EC2-559F-4CC2-8DC1-2226C758B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449801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Solutions approximatives: perturbations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C44EC2-559F-4CC2-8DC1-2226C758B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2302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C44EC2-559F-4CC2-8DC1-2226C758B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032787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Oscillateur harmonique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C44EC2-559F-4CC2-8DC1-2226C758B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8939073-0B25-4BDF-84BE-DEFE4BEA974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09033" y="2103120"/>
            <a:ext cx="4573934" cy="98044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ECCE71A-A122-4D90-9896-963BBFB8F02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95662" y="4027932"/>
            <a:ext cx="54006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372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Opérateurs d’échelle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C44EC2-559F-4CC2-8DC1-2226C758B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09FEF8F-9EF8-4438-BE0A-4D94A60E84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 t="1685" b="1378"/>
          <a:stretch/>
        </p:blipFill>
        <p:spPr>
          <a:xfrm>
            <a:off x="7972425" y="408336"/>
            <a:ext cx="3830108" cy="604132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27B275D-EB28-4949-99F1-56FFFA90679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00587" y="2562225"/>
            <a:ext cx="27908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388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Solutions pour l’oscillateur harmonique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C44EC2-559F-4CC2-8DC1-2226C758B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38791E8-A28F-4141-85D7-363AC195564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90985" y="2103120"/>
            <a:ext cx="4010025" cy="8191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97442D6-74E1-4141-A00F-6B185A26AD7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76784" y="3342131"/>
            <a:ext cx="2638425" cy="10953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9960FFA-DF48-4E3E-B71A-C2FBB6B22F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28908" y="4661725"/>
            <a:ext cx="6734175" cy="1066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4250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Représentation matricielle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C44EC2-559F-4CC2-8DC1-2226C758B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570DCAB-3CB7-449E-B4C0-91EC5E9996D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9525" y="1724025"/>
            <a:ext cx="4552950" cy="19621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5EC05D6-D94A-486C-A777-B9500B4AC8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 b="5555"/>
          <a:stretch/>
        </p:blipFill>
        <p:spPr>
          <a:xfrm>
            <a:off x="1785937" y="3686175"/>
            <a:ext cx="8620125" cy="245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459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Oscillateur anharmonique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C44EC2-559F-4CC2-8DC1-2226C758B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6B59CDA-938F-416D-9BDE-570D1944458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14862" y="3754437"/>
            <a:ext cx="2962275" cy="10001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6A0FF96-0686-49CA-BE65-B914DE89282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14862" y="4972652"/>
            <a:ext cx="2962275" cy="86175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A2095F6-4FF8-4A54-917B-FEB0AA3229A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95321" y="2103120"/>
            <a:ext cx="6401355" cy="117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276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Algorithmes pour valeurs et vecteurs propres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C44EC2-559F-4CC2-8DC1-2226C758B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2400" dirty="0">
                <a:latin typeface="Arial" panose="020B0604020202020204" pitchFamily="34" charset="0"/>
                <a:cs typeface="Arial" panose="020B0604020202020204" pitchFamily="34" charset="0"/>
              </a:rPr>
              <a:t>Algorithme de Gram-</a:t>
            </a:r>
            <a:r>
              <a:rPr lang="fr-CA" sz="2400" dirty="0" err="1">
                <a:latin typeface="Arial" panose="020B0604020202020204" pitchFamily="34" charset="0"/>
                <a:cs typeface="Arial" panose="020B0604020202020204" pitchFamily="34" charset="0"/>
              </a:rPr>
              <a:t>Shmidt</a:t>
            </a:r>
            <a:endParaRPr lang="fr-C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2400" dirty="0">
                <a:latin typeface="Arial" panose="020B0604020202020204" pitchFamily="34" charset="0"/>
                <a:cs typeface="Arial" panose="020B0604020202020204" pitchFamily="34" charset="0"/>
              </a:rPr>
              <a:t>Algorithme de </a:t>
            </a:r>
            <a:r>
              <a:rPr lang="fr-CA" sz="2400" dirty="0" err="1">
                <a:latin typeface="Arial" panose="020B0604020202020204" pitchFamily="34" charset="0"/>
                <a:cs typeface="Arial" panose="020B0604020202020204" pitchFamily="34" charset="0"/>
              </a:rPr>
              <a:t>Givens</a:t>
            </a:r>
            <a:r>
              <a:rPr lang="fr-CA" sz="2400" dirty="0">
                <a:latin typeface="Arial" panose="020B0604020202020204" pitchFamily="34" charset="0"/>
                <a:cs typeface="Arial" panose="020B0604020202020204" pitchFamily="34" charset="0"/>
              </a:rPr>
              <a:t> rotation </a:t>
            </a:r>
          </a:p>
          <a:p>
            <a:r>
              <a:rPr lang="fr-CA" sz="2400" dirty="0">
                <a:latin typeface="Arial" panose="020B0604020202020204" pitchFamily="34" charset="0"/>
                <a:cs typeface="Arial" panose="020B0604020202020204" pitchFamily="34" charset="0"/>
              </a:rPr>
              <a:t>Algorithme de Rayleigh quotient </a:t>
            </a:r>
            <a:r>
              <a:rPr lang="fr-CA" sz="2400" dirty="0" err="1">
                <a:latin typeface="Arial" panose="020B0604020202020204" pitchFamily="34" charset="0"/>
                <a:cs typeface="Arial" panose="020B0604020202020204" pitchFamily="34" charset="0"/>
              </a:rPr>
              <a:t>iteration</a:t>
            </a:r>
            <a:endParaRPr lang="fr-C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414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BEBB50-5599-44E2-AFEB-E7D4CCD0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Gram-</a:t>
            </a:r>
            <a:r>
              <a:rPr lang="fr-CA" dirty="0" err="1"/>
              <a:t>Shmidt</a:t>
            </a:r>
            <a:endParaRPr lang="fr-CA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C84AB1A4-F937-406F-9F58-F7C0745DF598}"/>
              </a:ext>
            </a:extLst>
          </p:cNvPr>
          <p:cNvCxnSpPr>
            <a:cxnSpLocks/>
          </p:cNvCxnSpPr>
          <p:nvPr/>
        </p:nvCxnSpPr>
        <p:spPr>
          <a:xfrm>
            <a:off x="4638675" y="4753664"/>
            <a:ext cx="40957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4B5E324-35C2-4973-ABC5-C25D088495AF}"/>
              </a:ext>
            </a:extLst>
          </p:cNvPr>
          <p:cNvCxnSpPr>
            <a:cxnSpLocks/>
          </p:cNvCxnSpPr>
          <p:nvPr/>
        </p:nvCxnSpPr>
        <p:spPr>
          <a:xfrm flipV="1">
            <a:off x="4638675" y="2438400"/>
            <a:ext cx="1924050" cy="231526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843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LeftStep">
      <a:dk1>
        <a:srgbClr val="000000"/>
      </a:dk1>
      <a:lt1>
        <a:srgbClr val="FFFFFF"/>
      </a:lt1>
      <a:dk2>
        <a:srgbClr val="413624"/>
      </a:dk2>
      <a:lt2>
        <a:srgbClr val="E2E4E8"/>
      </a:lt2>
      <a:accent1>
        <a:srgbClr val="B39E7C"/>
      </a:accent1>
      <a:accent2>
        <a:srgbClr val="BA8B7F"/>
      </a:accent2>
      <a:accent3>
        <a:srgbClr val="C4929D"/>
      </a:accent3>
      <a:accent4>
        <a:srgbClr val="BA7FA4"/>
      </a:accent4>
      <a:accent5>
        <a:srgbClr val="C292C4"/>
      </a:accent5>
      <a:accent6>
        <a:srgbClr val="9F7FBA"/>
      </a:accent6>
      <a:hlink>
        <a:srgbClr val="6983AE"/>
      </a:hlink>
      <a:folHlink>
        <a:srgbClr val="828282"/>
      </a:folHlink>
    </a:clrScheme>
    <a:fontScheme name="Savon">
      <a:majorFont>
        <a:latin typeface="Speak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elawik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1807</TotalTime>
  <Words>75</Words>
  <Application>Microsoft Office PowerPoint</Application>
  <PresentationFormat>Grand écran</PresentationFormat>
  <Paragraphs>28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0" baseType="lpstr">
      <vt:lpstr>Arial</vt:lpstr>
      <vt:lpstr>Calibri</vt:lpstr>
      <vt:lpstr>Garamond</vt:lpstr>
      <vt:lpstr>Segoe UI Semibold</vt:lpstr>
      <vt:lpstr>Selawik Light</vt:lpstr>
      <vt:lpstr>Speak Pro</vt:lpstr>
      <vt:lpstr>SavonVTI</vt:lpstr>
      <vt:lpstr>Solutions d’une équation aux valeurs propres: oscillateur anharmonique</vt:lpstr>
      <vt:lpstr>Hamiltonien et équation de Schrödinger</vt:lpstr>
      <vt:lpstr>Oscillateur harmonique</vt:lpstr>
      <vt:lpstr>Opérateurs d’échelle</vt:lpstr>
      <vt:lpstr>Solutions pour l’oscillateur harmonique</vt:lpstr>
      <vt:lpstr>Représentation matricielle</vt:lpstr>
      <vt:lpstr>Oscillateur anharmonique</vt:lpstr>
      <vt:lpstr>Algorithmes pour valeurs et vecteurs propres </vt:lpstr>
      <vt:lpstr>Gram-Shmidt</vt:lpstr>
      <vt:lpstr>Gram-Shmidt</vt:lpstr>
      <vt:lpstr>Gram-Shmidt</vt:lpstr>
      <vt:lpstr>Gram-Shmidt</vt:lpstr>
      <vt:lpstr>Gram-Shmidt</vt:lpstr>
      <vt:lpstr>Givens rotation</vt:lpstr>
      <vt:lpstr>Givens rotation</vt:lpstr>
      <vt:lpstr>Givens rotation</vt:lpstr>
      <vt:lpstr>Givens rotation</vt:lpstr>
      <vt:lpstr>Présentation PowerPoint</vt:lpstr>
      <vt:lpstr>Présentation PowerPoint</vt:lpstr>
      <vt:lpstr>Présentation PowerPoint</vt:lpstr>
      <vt:lpstr>Solutions pour l’oscillateur anharmonique</vt:lpstr>
      <vt:lpstr>Solutions approximatives: perturbations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Solutions d’une équation aux valeurs propres: oscillateur anharmonique</dc:title>
  <dc:creator>meriem khalfoun</dc:creator>
  <cp:lastModifiedBy>meriem khalfoun</cp:lastModifiedBy>
  <cp:revision>29</cp:revision>
  <dcterms:created xsi:type="dcterms:W3CDTF">2020-05-01T18:15:42Z</dcterms:created>
  <dcterms:modified xsi:type="dcterms:W3CDTF">2020-05-06T15:20:08Z</dcterms:modified>
</cp:coreProperties>
</file>