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61" r:id="rId22"/>
    <p:sldId id="264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4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/>
          <p:nvPr/>
        </p:nvCxnSpPr>
        <p:spPr>
          <a:xfrm flipV="1">
            <a:off x="5588000" y="2885440"/>
            <a:ext cx="1473200" cy="10116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4528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7040880" y="2885441"/>
            <a:ext cx="0" cy="10116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207760" y="38432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6009481" y="35277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7025481" y="32014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727700" y="3658600"/>
            <a:ext cx="340360" cy="369332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600" y="2103120"/>
            <a:ext cx="6400800" cy="11715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3" y="210312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0587" y="2562225"/>
            <a:ext cx="2790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8791E8-A28F-4141-85D7-363AC195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0985" y="2103120"/>
            <a:ext cx="4010025" cy="819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6784" y="3342131"/>
            <a:ext cx="2638425" cy="10953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5" y="1724025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1785937" y="3686175"/>
            <a:ext cx="8620125" cy="24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321" y="2103120"/>
            <a:ext cx="6401355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Shmidt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rotation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itérations de quotients de Rayleigh</a:t>
            </a: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</a:t>
            </a:r>
            <a:r>
              <a:rPr lang="fr-CA" dirty="0" err="1"/>
              <a:t>Shmidt</a:t>
            </a:r>
            <a:endParaRPr lang="fr-CA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82</Words>
  <Application>Microsoft Office PowerPoint</Application>
  <PresentationFormat>Grand écran</PresentationFormat>
  <Paragraphs>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Gram-Shmidt</vt:lpstr>
      <vt:lpstr>Gram-Shmidt</vt:lpstr>
      <vt:lpstr>Gram-Shmidt</vt:lpstr>
      <vt:lpstr>Gram-Shmidt</vt:lpstr>
      <vt:lpstr>Gram-Shmidt</vt:lpstr>
      <vt:lpstr>Rotation de Givens</vt:lpstr>
      <vt:lpstr>Rotation de Givens</vt:lpstr>
      <vt:lpstr>Rotation de Givens</vt:lpstr>
      <vt:lpstr>Rotation de Givens</vt:lpstr>
      <vt:lpstr>Présentation PowerPoint</vt:lpstr>
      <vt:lpstr>Présentation PowerPoint</vt:lpstr>
      <vt:lpstr>Présentation PowerPoint</vt:lpstr>
      <vt:lpstr>Solutions pour l’oscillateur anharmonique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30</cp:revision>
  <dcterms:created xsi:type="dcterms:W3CDTF">2020-05-01T18:15:42Z</dcterms:created>
  <dcterms:modified xsi:type="dcterms:W3CDTF">2020-05-06T15:45:41Z</dcterms:modified>
</cp:coreProperties>
</file>