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5" r:id="rId9"/>
    <p:sldId id="261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</Words>
  <Application>Microsoft Office PowerPoint</Application>
  <PresentationFormat>Grand écran</PresentationFormat>
  <Paragraphs>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Solutions pour l’oscillateur harmonique</vt:lpstr>
      <vt:lpstr>Opérateurs d’échelle</vt:lpstr>
      <vt:lpstr>Représentation matricielle</vt:lpstr>
      <vt:lpstr>Oscillateur anharmonique</vt:lpstr>
      <vt:lpstr>Algorithmes pour valeurs et vecteurs propres </vt:lpstr>
      <vt:lpstr>Solutions pour l’oscillateur anharmonique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meriem khalfoun</cp:lastModifiedBy>
  <cp:revision>4</cp:revision>
  <dcterms:created xsi:type="dcterms:W3CDTF">2020-05-01T18:15:42Z</dcterms:created>
  <dcterms:modified xsi:type="dcterms:W3CDTF">2020-05-01T18:59:11Z</dcterms:modified>
</cp:coreProperties>
</file>